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5.xml" ContentType="application/vnd.openxmlformats-officedocument.presentationml.notesSlide+xml"/>
  <Override PartName="/ppt/ink/ink16.xml" ContentType="application/inkml+xml"/>
  <Override PartName="/ppt/notesSlides/notesSlide6.xml" ContentType="application/vnd.openxmlformats-officedocument.presentationml.notesSlide+xml"/>
  <Override PartName="/ppt/ink/ink17.xml" ContentType="application/inkml+xml"/>
  <Override PartName="/ppt/notesSlides/notesSlide7.xml" ContentType="application/vnd.openxmlformats-officedocument.presentationml.notesSlide+xml"/>
  <Override PartName="/ppt/ink/ink18.xml" ContentType="application/inkml+xml"/>
  <Override PartName="/ppt/notesSlides/notesSlide8.xml" ContentType="application/vnd.openxmlformats-officedocument.presentationml.notesSlide+xml"/>
  <Override PartName="/ppt/ink/ink19.xml" ContentType="application/inkml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98" r:id="rId22"/>
    <p:sldId id="299" r:id="rId23"/>
    <p:sldId id="269" r:id="rId24"/>
    <p:sldId id="270" r:id="rId25"/>
    <p:sldId id="271" r:id="rId26"/>
    <p:sldId id="272" r:id="rId27"/>
    <p:sldId id="273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5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>
      <p:cViewPr varScale="1">
        <p:scale>
          <a:sx n="69" d="100"/>
          <a:sy n="69" d="100"/>
        </p:scale>
        <p:origin x="120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8T07:17:04.8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16217 5378 1175 0,'-3'-1'308'16,"0"1"-185"-16,-12 6-34 15,-5 6-8-15,-11 10-18 16,-6 8 14-16,-19 10-1 15,-5 7-6-15,-13 10 0 16,-3 5-20-16,11 12-27 0,5 9-7 16,12-1-10-16,7 1-4 15,6-17-1 1,5-9 1-16,7-16-4 0,-1-10-2 16,5-15-8-16,0-8-2 15,2-13-6-15,3-10-3 16,4-10 0-16,2-2 0 15,9-2 8-15,1-1 2 0,8 5 5 16,3 0 0-16,5 2 4 16,3 6 1-16,-4 0 3 15,0 4 3-15,-6 13 9 16,-10 0 3-16,-6 18 5 16,-8 4 1-16,-13 8-6 15,3 13-5-15,-1 2-7 16,5 0-2-16,7-7-1 15,8-8-3-15,12-13 8 16,8-9 9-16,20-12 12 16,13-10 0-16,17-9-5 15,-1-1-10-15,-2 2-28 16,-4 7-42-16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8T08:00:47.9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11115 6069 1045 0,'0'4'395'0,"12"2"-209"16,12 1-70-16,20 6-44 16,5-9-4-16,7 0-35 15,0-3-15-15,1-5-55 16,-3 0-129-16</inkml:trace>
  <inkml:trace contextRef="#ctx0" brushRef="#br0" timeOffset="240.4003">11157 6258 1453 0,'3'1'241'0,"11"5"-42"15,7 1-36-15,22-2-56 16,6-1-19-16,12-4-46 16,2-1-15-16,-4 0-20 15,0 1-27-15</inkml:trace>
  <inkml:trace contextRef="#ctx0" brushRef="#br0" timeOffset="796.7828">12078 5911 1256 0,'4'4'270'0,"7"14"-115"16,3 5-27-16,-4 17-18 15,-1 4-9-15,-3 0-32 16,-3 2-9-16,-1-9-19 15,-1-6-10-15,0-16-10 16,-1-11 3-16,1-9 3 16,-1-14 4-16,-1-11-2 15,1-6-7-15,4-4-9 16,6 0-8-16,12 5-6 0,10 6-2 16,2 7-1-16,13 12 1 15,0 10 0-15,-2 5-8 16,-5 9-120-16</inkml:trace>
  <inkml:trace contextRef="#ctx0" brushRef="#br0" timeOffset="1137.6792">12775 5586 1589 0,'0'0'325'0,"-8"4"-125"0,-10 9-34 15,-5 19-84-15,-12 11-23 16,-2 13-36-16,5 4-37 16</inkml:trace>
  <inkml:trace contextRef="#ctx0" brushRef="#br0" timeOffset="3314.4">12109 5679 876 0,'-1'-2'449'0,"2"-1"-258"16,7 2-86-16,12 1-36 16,7 4-13-16,10 3-16 15,6 3-10-15,-4-1-11 16,-1-1-3-16,-5-4-6 15,-7-3 1-15,-7-2-1 16,-2-4-15-16,-11-6-40 16,-1-2-11-16,-5-3-6 15,0-4 11-15,-2 4 30 16,-2 3 13-16,4 8 20 16,0 5 10-16,0 8 29 0,1 6 14 15,-5 3 23-15,-3 2 2 16,-1 3-31-16,-2-3-13 15,5-8-89-15</inkml:trace>
  <inkml:trace contextRef="#ctx0" brushRef="#br0" timeOffset="3760.7269">12978 5874 1515 0,'-13'-9'273'15,"-13"-3"-77"-15,-6 10-34 16,-2 12-65-16,-1 11-25 15,3 16-38-15,6 5-17 16,12 8-16-16,11 2-4 16,10-2-2-16,10-2 1 15,17-8 4-15,4-3 1 0,12-13-17 16,4-6-37 0</inkml:trace>
  <inkml:trace contextRef="#ctx0" brushRef="#br0" timeOffset="4102.9949">13239 5869 1426 0,'0'0'238'0,"2"4"-57"0,-2 3-6 16,-1-7-70-16,0 15-10 16,-7 45-22-16,2-24-17 15,5 6-16-15,-2-2-7 16,5 3-20-16,8-5-3 15,0-8-6-15,5-5-1 16,8-9 1-16,-5-4-8 16,1-9-47-16,5 0-46 0</inkml:trace>
  <inkml:trace contextRef="#ctx0" brushRef="#br0" timeOffset="4303.7001">13091 6071 1497 0,'12'0'219'0,"13"5"-133"16,7-5-19-16,14 2-35 15,-1-2-12-15,2-4-15 16,1 3 6-16,-7-1-68 15</inkml:trace>
  <inkml:trace contextRef="#ctx0" brushRef="#br0" timeOffset="4526.693">13534 5899 1092 0,'8'0'393'15,"16"7"-166"-15,10 7-70 16,4 14-46-16,-6 5-8 16,-13 3 15-16,-8 9-2 15,-20 2-23-15,-12 4-22 0,-9 9-43 16,-5-10-15-16,2-8-51 16,10-9-33-16,8-11-151 15</inkml:trace>
  <inkml:trace contextRef="#ctx0" brushRef="#br0" timeOffset="5156.8513">14136 6056 1379 0,'8'-1'226'15,"9"-3"-64"-15,11 1-54 16,15 3-53-16,4-2-17 16,8-1-29-16,-3-1-38 15,-7 3-211-15</inkml:trace>
  <inkml:trace contextRef="#ctx0" brushRef="#br0" timeOffset="5321.437">14184 6147 1463 0,'5'0'236'0,"19"2"-54"16,12 1-76-16,17 4-59 15,9-2-15-15,7 1 376 16</inkml:trace>
  <inkml:trace contextRef="#ctx0" brushRef="#br0" timeOffset="5914.8521">15487 5945 1313 0,'-4'-4'240'0,"-6"-7"-107"16,-6-6-6-16,-12 2-15 16,-8-1-7-16,-6 7-20 15,-1 4-3-15,4 6-28 16,4 5-20-16,12 8-32 15,5 8-9-15,12 11-8 16,6 3 0-16,7-3 2 16,7-2 3-16,10-9 6 15,5-2 3-15,7-12 1 16,2-8 3-16,0-15-15 16,0-8-9-16,-3-21 0 15,-1-8 0-15,-5-16 15 0,-4-4 8 16,-12-4 2-16,-9-3 3 15,-11 4 11-15,-3 3 20 16,-4 17 18-16,2 16 7 16,-3 27-9-16,0 10-18 15,2 27-20-15,3 12-13 16,8 21-3-16,6 15-3 16,5 13 1-16,7 8 2 15,5-1 0-15,4-2 0 0</inkml:trace>
  <inkml:trace contextRef="#ctx0" brushRef="#br0" timeOffset="6203.0799">15075 6179 1356 0,'3'4'215'0,"12"6"-77"0,11 1-44 15,26-1-21-15,14 0-8 16,24-3-33-16,10 0-11 15,4-3-7-15,1-3 3 16,-6-5-23-16</inkml:trace>
  <inkml:trace contextRef="#ctx0" brushRef="#br0" timeOffset="6828.4983">15426 6758 1222 0,'-3'-2'300'0,"-2"0"-142"0,-5-4-24 16,-5-2-41-16,-4 0-15 15,-7-6-10-15,-5 2 3 16,-4 1-5-16,2 5-10 15,3 5-20-15,3 2-11 16,7 12-23-16,2 2-6 16,6 10-8-16,9 6 1 15,3 3 0-15,9 1 2 16,6-5 4-16,1-8 2 0,9-13 3 16,-2-9 1-16,5-16 3 15,2-10-3-15,-1-15-1 16,0-5-4-16,-5-9 1 15,-3-2 1-15,-12-1 2 16,-1-1 0-16,-8 8 2 16,0 5 1-16,-1 18 9 15,-3 12 1-15,-1 16 3 16,-3 9-1-16,1 16-11 16,2 7-3-16,4 14-3 15,2 7-2-15,7 8 3 16,-2 1-1-16,2 4 6 15,1-6-11-15,1-12-68 16,4-6-52-16</inkml:trace>
  <inkml:trace contextRef="#ctx0" brushRef="#br0" timeOffset="7070.1752">15682 6470 1607 0,'-3'3'315'16,"-4"10"-169"-16,-1 2-39 15,4 13-57-15,-2 6-6 16,3 9-6-16,1 3-2 0,2 0 0 16,7 0-15-16,5-7-15 15,3 3-2-15,2-11 0 16,2-4-16-16,5-9-47 15,-2-10-50-15</inkml:trace>
  <inkml:trace contextRef="#ctx0" brushRef="#br0" timeOffset="7248.1511">15562 6626 1517 0,'0'-4'262'0,"11"4"-86"16,15 0-51-16,13 1-71 0,10 0-15 15,11-1-21-15,0 2 32 16</inkml:trace>
  <inkml:trace contextRef="#ctx0" brushRef="#br0" timeOffset="7740.7719">16062 5973 1514 0,'2'-1'250'0,"6"8"-104"16,5 2-42-16,-6 15-43 16,8 11-11-16,-3 1-4 0,-5 4 1 15,-1 0-5-15,-4-6-6 16,-2-7-11-16,2-7-7 16,-1-10-3-16,0-6 0 15,4-15 2-15,-2-7-2 16,9-9-5-16,-1-6-3 15,8 0-7-15,2-1-2 0,8 4-3 16,5 6-1-16,2 8-3 16,1 9 4-16,-3 12-69 15,-3 3 83-15</inkml:trace>
  <inkml:trace contextRef="#ctx0" brushRef="#br0" timeOffset="11861.8266">16859 5767 1222 0,'-14'0'306'0,"-17"1"-145"15,-7 6-15-15,-3 11-32 16,4 8-36-16,8 15-29 0,9 7-18 15,19 14-23-15,3-6-8 16,25-5 0-16,3-4 1 16,11-17-9-16,9-1-28 15,-5-15-148-15</inkml:trace>
  <inkml:trace contextRef="#ctx0" brushRef="#br0" timeOffset="12125.3482">17028 5774 1350 0,'-1'-5'263'0,"0"1"-37"16,3 6-42-16,-2-2-100 15,0 11-15-15,3 62-28 16,-7-28-11-16,1 9 2 15,3 2-5-15,-2-7-6 16,11 0-4-16,7-11-14 16,-1-6-2-16,9-12-14 15,-3-5-23-15,3-8-69 16,-1-6-73-16</inkml:trace>
  <inkml:trace contextRef="#ctx0" brushRef="#br0" timeOffset="12325.8119">16848 6039 1283 0,'5'0'270'16,"13"1"-100"-16,10 0-24 0,15 0-62 15,6-2-24-15,5-2-41 16,2 4-10-16,-5-2-33 15,-5-3-65-15,-11-6-174 16</inkml:trace>
  <inkml:trace contextRef="#ctx0" brushRef="#br0" timeOffset="12489.374">17301 5857 646 0,'3'-10'526'0,"5"-7"-175"16,2 7-144-16,7 14-7 15,7 8-20-15,4 15-56 16,7 6-33-16,-2 16-25 15,-7 4-1-15,-18 6-7 16,-13 3-3-16,-18-2-23 16,-10-1-34-16,-6-5-60 15,0-2-32-15,6-22-402 16</inkml:trace>
  <inkml:trace contextRef="#ctx0" brushRef="#br0" timeOffset="13237.9608">16053 5760 1463 0,'6'1'215'0,"7"1"-96"16,8 3-20-16,15-3-38 15,5-1-18-15,13-2-27 16,4-4-8-16,-6 0-3 16,-5 0 0-16,-18 2-2 15,-7-1 1-15,-18 3-6 16,-8-1-4-16,-10-1-3 16,-4 1 1-16,-5-4 6 15,2-3 3-15,6 1 4 16,5-1 5-16,9 4 19 15,1 3 8-15,6 5 21 16,4 9 8-16,2 5-3 16,1 4-3-16,-6 3-18 15,-2-3-3-15,-5-1 113 0</inkml:trace>
  <inkml:trace contextRef="#ctx0" brushRef="#br0" timeOffset="89359.1713">10706 4994 1390 0,'-31'-6'203'15,"-23"-4"-106"-15,-3 5-22 16,3 4 4-16,8 1-9 16,8 5-12-16,-1 1-29 15,2 3-10-15,0 13-17 16,-5 4-6-16,-6 12-14 16,-6 10-3-16,-14 12-3 15,-4 9 1-15,2 13 11 16,-6 2 4-16,3 6 11 15,2 2 13-15,4 5 20 16,11 4 8-16,14 5 9 0,6-1-6 16,16 2-14-16,9 4-10 15,14 2-14-15,7 2-5 16,11-2-5-16,6-2-1 16,6-4-1-16,7 0-1 15,3-7 0-15,7-5-1 16,0-13 1-16,0-8 0 0,7-8 2 15,-3-6 0-15,7-10 1 16,6-7 1-16,2-13-1 16,0-8 0-16,0-12-2 15,-1-5 2-15,4-17 1 16,5-5 0-16,12-15 1 16,1-10 1-16,3-8 0 15,1-8 0-15,-11-4 0 16,-1 2-2-16,-13 0-8 15,-8-3-5-15,-17-9 1 16,-12-8 2-16,-14-15 9 16,-4-6 3-16,-7-9 2 15,-1-6 1-15,1-5 0 16,-1 0 2-16,-4 4 10 16,1-1 3-16,-8 6 8 15,-7 3 0-15,-5 5-1 16,-5 6-3-16,-17 3-1 0,-5-1-4 15,-14-5-5-15,-6 4-2 16,-8 5-4-16,-1 7 4 16,1 11-39-16,-5 5-37 15</inkml:trace>
  <inkml:trace contextRef="#ctx0" brushRef="#br0" timeOffset="90827.7768">11149 6924 1328 0,'10'8'187'0,"12"15"-166"15,2 6-4-15,12 14-10 16,-2-1-4-16,6 5-3 15,6-1-1-15,1-1 1 16,8 1 0-16,10 3 0 16,2 3-1-16,7 2 1 15,-2 2 0-15,-4-3 4 16,1-1 5-16,3-2 14 16,3 0 9-16,1-2 19 0,1 0 1 15,-3-6-5-15,1 1-6 16,2-9-10-16,5-2-6 15,6-5-11-15,-3-6-4 16,6-6-6-16,-3-5 0 16,4-7-3-16,6-3 1 15,-6-11 0-15,-3-4 0 16,-7-5 1-16,-10-3 0 0,7-3 1 16,2 0-1-1,-6-4 2-15,3-4-2 0,-6 1 1 16,-1-2-2-16,2-1 0 15,3 2-1-15,-2-1 0 16,-2 2 0-16,-7-1-1 16,-3 0 0-16,-6-4-2 15,1-5-7-15,-3 3-9 16,-2-1-4-16,-5 5-10 16,-4 3 3-16,-4 2 9 15,-6 1 6-15,-1 1 11 16,0 2 3-16,-7 1 2 15,0 3 0-15,-11 6 3 16,-2 0 0-16,-9 6 5 16,-3 3 1-16,-4 4 1 15,-5 4-4-15,-1 0-3 16,-1 3-4-16,-2-1-4 16,0 4-2-16,-2-2-3 0,-1 0-3 15,-7 0 3-15,-4-1 3 16,-8 6 10-16,-8-2 7 15,-3 8 11-15,-5 3 4 16,2-2-4-16,3 1-5 16,6-2-10-16,9-4-3 15,9-6-4-15,3-3 1 0,13-5-4 16,-4-6-4-16,12-4-4 16,7-3-1-16,10-3 0 15,7 0 1-15,8-1 5 16,2 2 1-16,6 2 2 15,1 0 1-15,3 3 1 16,1 0 0-16,-3 0 1 16,-2 4 0-16,-1-2-1 15,-1-1 0-15,-4 1 1 16,2-1 0-16,-9 1-1 16,-3 4 1-16,-5 4 1 15,-7 2 1-15,-7 5 1 16,-3-1 0-16,-4 3 9 15,-2 3 1-15,-3 4 2 16,-4 2-1-16,0 4-7 16,3 3-3-16,0 0-4 15,4 2 0-15,0 2-2 16,1-1 1-16,0 6-1 0,-1 3 0 16,1-1 1-16,1 1 0 15,1-3 1-15,1-6 0 16,2-2-1-16,-2-1 1 15,4-9-1-15,3-2 5 16,5-11-91-16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3T08:00:05.4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19869 12155 2 0,'0'0'1'0,"0"0"0"16,0 0 0-16,0 0-1 15,0 0 0-15,0 0-1 16,0 0 1-16,0 0 0 15,0 0 0-15,0 0 0 16,0 0 1-16,0 0-1 16,0 0 1-16,0 0-1 0,0 0 1 0,0 0-1 15,0 0 0 1,0 0 0-16,0 0 0 16,0 0 0-16,9 0 0 0,-9 0 0 15,0 0 0-15,0 0 1 16,10 0-1-16,-10 0 0 31,0 0 0-31,0 0 1 0,0 0-1 16,0 0 0-16,0 0 0 15,0 0 1-15,0 0 0 16,0 0 0-16,0 0 1 16,0 0-1-16,0 0 0 15,0-12 1-15,0 12-1 16,0-10 0-16,0 10 0 0,-5-10-1 15,5 10 1-15,0 0-1 16,0-9 1-16,0 9-1 16,0-10 1-16,0 10 0 15,5-14 0-15,-5 14 0 16,0-17 1-16,-3 8-1 16,3 9 1-16,-10-13-1 0,0 13-11 15,10 0-8-15,-24 6 14 16,18 5 4-16</inkml:trace>
  <inkml:trace contextRef="#ctx0" brushRef="#br0" timeOffset="30994.7242">18641 10207 45 0,'4'-10'25'15,"-4"10"-2"-15,11-4-1 16,-17 13-4-16,-2 19-2 15,-16 14-3-15,-5 22-2 16,-11 11-3-16,0 19-1 16,-16 16-2-16,0 11-2 15,-3 6 0-15,1-8-2 0,2-11 1 16,9-9-2-16,5-15 1 16,6-14 0-16,6-20 0 15,9-11 0-15,5-13 0 16,8-8 0-16,2-4 0 0,6-4 0 15,0-10 0-15,-7 15 0 16,7-15-1-16,-2 11 1 0,2-11 0 16,0 0-1-16,-10 5 1 15,10-5-1-15,0 0 0 16,0 0 0-16,-12 0 0 16,12 0 0-16,0 0 0 15,0 0 0-15,0 0 0 31,0 0 0-31,0 0 0 0,0 0 1 16,0 0-1-16,0 0 0 16,-4-13 0-16,4 13 0 15,4-17 0-15,-4 6 0 16,0-3 0-16,0-2 0 0,0-1 0 16,-4-1 0-16,-1-3 0 15,-1 0 0-15,-1 2 0 0,0 2 1 16,2 5-1-16,0 3 0 15,5 9 0-15,0 0 0 16,-11-4-1-16,11 4 1 16,0 20 0-16,-3-5-1 15,3 7 1-15,0 1 0 32,0 5 0-32,2 0 0 0,3-1 0 15,-5-3 0-15,6-2 1 16,-1-3 0-16,1-9 0 15,1-1 0-15,-7-9 1 16,17 10-1-16,-3-16 1 16,3 2 0-16,3-5 0 15,2-4 0-15,5-2 0 0,-1-2 0 16,-1-4 0-16,1 3-1 16,-5 0-3-16,-8-1-15 15,0 14-27-15,-13 5 0 16,0 0-1-16,0 0 1 15</inkml:trace>
  <inkml:trace contextRef="#ctx0" brushRef="#br0" timeOffset="33551.3423">17266 11411 45 0,'9'-23'23'15,"-9"8"0"-15,0-2-5 0,-9 0-3 16,1 0-3-16,-7 3-3 15,-1 2-2-15,-4 6-1 16,-1 6-2-16,-1 8-2 16,1 8 0-16,3 7-1 15,3 7 0-15,5 7-1 32,7 2 0-32,3-2 0 0,12-2 0 15,-1-4 0-15,8-9 0 16,1-11 1-16,6-7-1 15,1-14 0-15,-2-8 1 0,1-8-1 16,-3-7 0-16,-3-3 1 16,-4 2-1-16,-9 5 0 15,-7 1 1-15,-4 6-1 0,-4 12 0 16,-7 10 1-16,-1 5-1 16,2 9 1-16,2 9 0 15,7 2-1-15,5 3 1 16,3 2-1-16,9-2 0 15,4-3-4-15,-2-8-5 16,6-7-20 0,4-5-7-16,-8-12-1 15,5-4 0-15</inkml:trace>
  <inkml:trace contextRef="#ctx0" brushRef="#br0" timeOffset="33999.0968">17073 11054 11 0,'0'0'30'15,"0"0"0"-15,18 15-7 0,1-8-8 16,7-5-6-16,8 6-2 16,3-4-1-16,5 5-2 15,1-5-2-15,-1-2-1 16,-4 3-1-16,-9-5-2 16,-6 0 1-16,-10 0-2 0,-13 0 1 15,0-18-1-15,-12 8 0 16,-4-1 1-16,-2 1 2 15,-1 1 0-15,3 0 0 16,4 5 2-16,12 4 0 16,0 0 1-16,-5 11 1 15,12-1 1-15,-2 2 0 0,0 6-1 16,-5-3 0-16,4 2-5 16,-4-3-16-16,4 1-15 0,-4-15-1 15,0 11-2 1,0-11 3-16</inkml:trace>
  <inkml:trace contextRef="#ctx0" brushRef="#br0" timeOffset="34722.3246">17530 11644 27 0,'0'0'28'0,"-20"-14"-5"15,9 6-6-15,-6 1-6 16,-3-2-2-16,2 9-3 0,-3 0-2 16,4 12 0-16,0 0-1 0,4 8-1 15,5 2-1 1,8 0 0-16,0-1 0 15,7 1 0-15,5-8 0 0,1-6 0 16,4-8 0-16,0-4 0 16,1-8 0-16,-1-5-1 15,-1-5 1-15,-2-1-1 0,-4-1 2 16,-2 2-1-16,-5 8 1 16,-3 14-1-16,0 0 1 15,0 0 0-15,-10 15 0 16,8 4 0-16,2 2-1 15,0 3-1-15,0-6 1 16,6-2 0 0,-1-4-1-16,-5-12 0 15,15 5 1-15,-15-5-1 16,17-9 1-16,-9-1 0 16,-2-3-1-16,-6 13 1 15,13-14 1-15,-13 14-1 0,11 8 1 16,-5 6 0-1,-2 1 0-15,1 4 1 0,0 0-2 16,1-2 1-16,0-4-1 16,-6-13 0-16,15 0 0 0,-7-12-1 15,0-3-1-15,-2-3-3 16,2 1-6-16,-4-2-14 16,-1 4-13-16,-3 15-1 31,12-14 1-31</inkml:trace>
  <inkml:trace contextRef="#ctx0" brushRef="#br0" timeOffset="35120.2455">17807 11778 35 0,'0'-13'24'15,"8"3"-2"-15,-5-3-4 16,0-2-5-16,1 2-4 16,-4 0 0-16,0 4-3 15,0 9 0 1,-13-9-2-16,2 13 0 16,0 5-1-16,0 5-1 0,2 3-1 15,3 2-1-15,3 0 0 16,6 1 0-16,6 1 1 15,3-5 1-15,2 5 2 16,-6-4 2-16,2 3-1 16,-10-2 3-16,-4 6-2 0,-12-8 2 15,-2 5-2-15,-11-9-1 16,-1-3-4-16,-1-2-6 16,-4-15-19-16,7-9-17 15,9-8 0-15,1-17 0 16,10-14-1-16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8T08:20:04.23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14637 13766 1347 0,'2'-7'235'0,"0"-3"-79"15,6 3-13-15,-6 7-41 16,1 7-29-16,1 14-36 16,-1 8-1-16,2 11-3 15,3 10-1-15,-1-5-4 16,-6 0-2-16,0-11-5 15,-1-10-2-15,-2-11 21 16,1-8 8-16,-4-15 9 16,3-5 0-16,1-12-25 15,1-4-9-15,8-5-18 0,3 0-4 16,9 2-2-16,6-2-3 16,14 9-1-16,-2 7 0 15,1 9 0-15,-1 9 0 16,-3 6-32-16,-2 7-52 15</inkml:trace>
  <inkml:trace contextRef="#ctx0" brushRef="#br0" timeOffset="629.9836">14973 14047 1384 0,'-2'3'230'16,"-3"2"-76"-16,-3 7-20 15,-5 6-60-15,-4 1-24 16,1 10-28-16,2 0-6 0,-1-3-4 16,4-3-2-1,6-9-2-15,-1-5-1 0,7-9-3 16,1-6 0-16,5-12-1 16,4-2 0-16,0-9-1 15,2 1 1-15,-1 1-2 16,-1 1 0-16,-1 6 12 15,-4 1 8-15,1 10 10 16,-1 2 0-16,1 10-8 16,-1 3-9-16,3 4-9 15,-1-1 1-15,2 3-3 16,5 9-1-16,1 5-2 16,4 9 1-16,4 1 1 15,-1-4-2-15,-2-7-16 16,-5-3-24-16,-9-9-82 15,-1-6-52-15</inkml:trace>
  <inkml:trace contextRef="#ctx0" brushRef="#br0" timeOffset="796.0071">14883 14142 1524 0,'0'4'263'15,"3"3"-103"-15,10-4-42 0,13 2-75 16,9-5-11 0,10-3-12-16,0 2-28 0</inkml:trace>
  <inkml:trace contextRef="#ctx0" brushRef="#br0" timeOffset="1423.3489">14651 13545 998 0,'0'0'443'16,"-3"0"-269"-16,4 2-61 16,-1-2-23-16,0 0-44 15,24 3-9-15,43 7-15 16,-26-7-9-16,5-1-6 15,5-2-1-15,-6-7 0 16,-5 1-14-16,-8 0-41 16,-9-1-28-16,-13 2 4 15,-7 1 15-15,-4-1 32 16,-6 1 26-16,-1 0 17 16,1 2 13-16,4 2 24 15,-1 0 4-15,4 0 14 16,0 0-4-16,0 0 0 15,9 4 5-15,1 1 8 0,19 28-6 16,-34-18-26-16,-8 0-14 16,-5-2-34-16,2 1-21 15</inkml:trace>
  <inkml:trace contextRef="#ctx0" brushRef="#br0" timeOffset="3259.6189">16424 15333 1370 0,'-1'11'228'0,"1"6"-77"16,1 17-79-16,0 10 8 15,5 6-26-15,-3-3-9 16,1-7-10-16,1-4-6 15,-3-13-15-15,2-3 0 16,1-10 5-16,0-8 11 16,-2-6 18-16,-2-10 5 15,4-7-6-15,2-5-9 0,6-5-21 16,6-2-11 0,3-10 5-16,3 1 4 0,5 1 4 15,-1 5 0-15,6 20-10 16,-4 10-8-16,5 19 13 15,4 6-45-15</inkml:trace>
  <inkml:trace contextRef="#ctx0" brushRef="#br0" timeOffset="3697.6447">16712 15662 1386 0,'-1'-3'250'16,"1"-1"-60"-16,0 5-64 15,-1-1-33-15,1 0-53 16,0 13-6-16,3 41-7 15,-3-29-4-15,3 4-7 16,-2 1-3-16,0-7-5 16,4-2 0-16,-2-11-14 15,-1-5-26-15,3-9-93 16,-5-5-95-16</inkml:trace>
  <inkml:trace contextRef="#ctx0" brushRef="#br0" timeOffset="4084.2878">16695 15677 1036 0,'2'-5'421'0,"1"-3"-224"15,10 2-76-15,1 0-13 16,11 2-50-16,2 0-22 15,3 4-24-15,2 2-3 16,-7 7-2-16,-7 1 0 0,-10 4 0 16,-9-1 1-16,-8-1 2 15,-6-1-2-15,-2-4 0 16,2-3-2-16,6-3-5 16,8-1-1-16,6-1-3 15,4 1-1-15,7 6 2 16,6 3-1-16,4 9 6 15,-3-1 7-15,-7 4 11 16,-7 2 1-16,-11 0 6 16,-6 0-5-16,-12-8-4 15,-8-4-1-15,-6-13-11 16,-4-8-23-16,2-8-93 16,6-4-92-16</inkml:trace>
  <inkml:trace contextRef="#ctx0" brushRef="#br0" timeOffset="4717.8824">16413 15164 1050 0,'-2'0'393'0,"1"0"-234"0,9 3-70 16,11 4-17-16,14 1-31 16,12-1-10-16,6-3-18 15,1-2-3-15,-5 0-4 16,-7 2 0-16,-6 2-9 16,-6-1-31-16,-8 4-138 15</inkml:trace>
  <inkml:trace contextRef="#ctx0" brushRef="#br0" timeOffset="5018.0866">16708 15167 752 0,'-3'-1'428'16,"2"1"-183"-16,2-1-138 15,-1 1-47-15,0-1-15 16,19 1-17-16,38 7-6 16,-27-2-5-16,-3 6-5 15,-13-1 29-15,-8 2 14 16,-18 4 24-16,-4 2 6 0,-13-3-41 15,-3 0-16-15,-2-3 55 16</inkml:trace>
  <inkml:trace contextRef="#ctx0" brushRef="#br0" timeOffset="49799.7586">19710 9440 1187 0,'8'-21'281'16,"18"-27"-180"-16,8-1-8 16,12 8-10-16,-1 7 15 15,-5 19 1-15,-7 9-10 0,-16 18-21 16,-7 9-6-16,-12 18-16 16,-2 8-7-16,-6 11-16 15,3 4-4-15,5-7-11 16,2-5-2-16,11-17 1 15,1-10 0-15,5-14 5 16,5-8 1-16,2-12 3 16,7 0-1-16,-1-18-1 15,-4-8 0-15,0-10-4 16,-6-7-1-16,-6 5-6 16,-3 11-1-16,-11 15-2 15,-4 12-2-15,-11 17-1 16,-3 11 1-16,1 14 0 15,1 3 0-15,10 0-1 16,7 5-1-16,14-1 1 16,4-7 8-16,5-6-87 15,-1-4-134-15</inkml:trace>
  <inkml:trace contextRef="#ctx0" brushRef="#br0" timeOffset="50055.7358">20373 9525 1481 0,'1'5'258'15,"1"-1"-56"-15,-3 16-95 16,-1 5-25-16,1 10-28 15,-5 2-15-15,7 2-16 16,0 4-6-16,3-10-8 16,4-5-20-16,-5-15-98 15,4-7-104-15</inkml:trace>
  <inkml:trace contextRef="#ctx0" brushRef="#br0" timeOffset="50339.8186">20315 9578 1339 0,'8'-8'248'16,"7"-5"-77"-16,9 1-63 0,5 4-17 15,0 3-42-15,-7-1-16 16,-3 13-19-16,-7-2-3 16,-10 7-3-16,-2 1-1 15,-11-5-2-15,6 8-1 16,4-11-2-16,2 2-2 15,14-5-1-15,2-3-1 16,11 3-1-16,4 5 1 16,-4 2 0-16,-10 6 2 0,-18 7 15 15,-8 0 8-15,-19 8 7 16,-8-1 2-16,-6-7-14 16,-7-7-18-16</inkml:trace>
  <inkml:trace contextRef="#ctx0" brushRef="#br0" timeOffset="50824.5479">19839 9034 1114 0,'0'-2'358'0,"0"-2"-203"0,16-2-66 16,13 3-21-16,15 1-17 16,8-4-6-16,9 6-12 15,3 0-7-15,-2 0-14 16,-5 4-5-16,-14 5-2 16,-15-6 0-16,-14 2-4 15,-6 1-1-15,-12-7-1 16,-3-1 1-16,-5-6 1 15,3 0 1-15,3-2 0 16,4 3 0-16,2 3 2 16,-1 4 1-16,1 0 7 15,0 0 0-15,0 7-1 16,0 8-1-16,4 33-2 16</inkml:trace>
  <inkml:trace contextRef="#ctx0" brushRef="#br0" timeOffset="51179.0906">20669 9426 1288 0,'1'8'283'15,"4"3"-76"-15,19-4-60 16,12-4-17-16,19-10-42 16,10-1-20-16,-3-5-31 15,-1 1-30-15</inkml:trace>
  <inkml:trace contextRef="#ctx0" brushRef="#br0" timeOffset="51736.7872">21286 9195 1443 0,'7'-2'213'0,"13"2"-87"16,-2 6-17-16,-10 14-35 16,-5 10-12-16,-11 14-19 15,-3 9-9-15,4 7-17 16,3-2-7-16,10-12-6 16,9-8 0-16,10-16 5 15,7-8 4-15,7-15 3 0,-6-9 1 16,-1-15-2-16,-3-8-2 15,-8-10-3-15,0-4 0 16,-12 3-4-16,-2 5-1 16,-8 17-4-16,-5 10-1 15,-3 18 4-15,-5 9 6 16,-1 20 4-16,0 6-1 16,7 10-5-16,9 0-5 0,14-6-1 15,6-7-27-15,8-11-194 16</inkml:trace>
  <inkml:trace contextRef="#ctx0" brushRef="#br0" timeOffset="52063.6451">21788 9676 1530 0,'-5'6'240'0,"-8"8"-149"15,-1 1-18-15,3-3-31 16,0-2-8-16,7-9 2 16,2-5-2-16,5-10-6 15,3-6-5-15,4-10-16 16,5-5-2-16,1 3-3 16,2-2-1-16,-3 3-1 0,0 9 0 15,-6 5 4-15,-3 14 10 16,-6 13 10-16,0 7 2 15,-3 12-4-15,5 0-10 16,6 4-9-16,-3-3-2 16,11 0-1-16,-6-3 1 15,8-3-41-15,0-3-39 16</inkml:trace>
  <inkml:trace contextRef="#ctx0" brushRef="#br0" timeOffset="52213.6611">21805 9676 1455 0,'19'-3'192'16,"10"-4"-102"-16,7 1-62 16,-3-3-31-16</inkml:trace>
  <inkml:trace contextRef="#ctx0" brushRef="#br0" timeOffset="52647.1605">21350 9086 1160 0,'13'0'309'0,"22"7"-195"15,1-3-29-15,15 2-36 16,2 4-19-16,-3-10-21 15,-1-2-8-15,-12-4-30 16,-9-4-14-16,-14 2-7 16,-6 2 11-16,-13-3 25 15,-2 3 11-15,-1 2 13 16,0 1 13-16,7 1 40 16,1 2 20-16,8 3 23 15,2 4 1-15,3 4-28 16,1 0-11-16,-6 2-17 15,-3 0-11-15,-3-1-9 16,-2-4 404-16</inkml:trace>
  <inkml:trace contextRef="#ctx0" brushRef="#br0" timeOffset="52991.4808">22127 9301 1179 0,'10'3'314'0,"11"-1"-163"16,13 1-28-16,17 1-53 16,-3-2-19-16,5-2-36 15,-8-2-7-15,-12-2-108 16,1-1-106-16</inkml:trace>
  <inkml:trace contextRef="#ctx0" brushRef="#br0" timeOffset="53141.3559">22305 9449 1344 0,'22'-2'184'15,"23"-6"-147"-15,3-4-36 16</inkml:trace>
  <inkml:trace contextRef="#ctx0" brushRef="#br0" timeOffset="53784.1699">22930 9147 1437 0,'-11'18'202'0,"-12"12"-88"15,-2 9-78-15,6 11-9 16,-2 0-9-16,8 4-2 15,1-12-2-15,11-6 5 16,5-19 15-16,1-11 2 0,10-17 3 16,-3-13-6-16,5-16-21 15,2-6-2-15,-1-6-5 16,1 0 0-16,-10 4 0 16,-2 5 0-16,-7 10-3 15,-1 8 1-15,4 17 3 16,-5 1-1-16,5 16-3 15,2 6-2-15,5 8-4 16,11 10 0-16,8 2 2 16,3 5 0-16,1 6 2 15,3 3 0-15,-7-2 0 16,-1-2 0-16,-10-9 0 16,-7-6-1-16,-9-4 2 15,-7-7 1-15,-17-9 1 16,-4-6 2-16,-18-7 0 0,-7-3 0 15,-4-5-1-15,3 4-2 16,11-3-28-16,8-3-70 16</inkml:trace>
  <inkml:trace contextRef="#ctx0" brushRef="#br0" timeOffset="54336.6787">23317 9244 1439 0,'16'5'212'16,"5"-1"-79"-16,-6 12-84 15,8 5-10-15,-18 4-18 16,-5 3-1-16,1 8 0 15,-7-3-1-15,3-2-6 0,4-2-3 16,3-12-1-16,2-4 2 16,8-3-2-16,3-3 1 15,4-6-1-15,4-2-2 16,2-13 0-16,-1-6-4 16,-3-11-3-16,-3-2 0 15,-11-6-3-15,-3 0 3 16,-7 5 0-16,-5 4 3 0,-2 11 1 15,-2 10 0-15,-1 7 12 16,6 7 3-16,5 12-1 16,1 5-1-16,9 13-13 15,4 3-2-15,2 1-2 16,6-1 2-16,3-6 9 16,0-6-18-16</inkml:trace>
  <inkml:trace contextRef="#ctx0" brushRef="#br0" timeOffset="54801.7365">23231 9094 1306 0,'3'-2'236'15,"9"-3"-125"-15,5 0-31 16,20 2-29-16,1-2 10 16,16-4 14-16,7 4 2 15,-2 5-18-15,4 4-18 16,-12 6-28-16,-11-3-4 0,-14-1-3 15,-10-7 1-15,-11-3-7 16,-5-3-8-16,-13-6-17 16,-3 0-2-16,-13-7-2 15,0 1 7-15,5 0 13 16,3 2 3-16,12 8-3 16,5 2-2-16,9 11-2 15,4 2 0-15,11 7 8 16,2 4 1-16,3-3 11 15,-1 4 14-15,-13-4 19 16,-11-2 5-16,-18 3-7 16,-9 1-9-16,-14 8-12 15,-5 8 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8T08:23:56.5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16221 7991 1514 0,'6'1'273'0,"16"4"-60"16,7-2-34-16,19 0-63 16,13 2-33-16,7-3-55 15,0-2-10-15,-8 1-51 16,-8-3-63-16</inkml:trace>
  <inkml:trace contextRef="#ctx0" brushRef="#br0" timeOffset="498.856">16260 8166 1501 0,'-3'3'279'0,"-2"0"-56"16,5 0-25-16,0-3-68 16,10 0-33-16,21 1-40 15,93 3-19-15,-42-8-13 16,2 3-24-16,-13 3-38 16</inkml:trace>
  <inkml:trace contextRef="#ctx0" brushRef="#br0" timeOffset="1660.9622">17186 7934 1145 0,'17'-13'334'0,"19"-7"-188"16,1 5-5-16,-9 15-26 15,-6 8-4-15,-17 21-16 16,-5 7 0-16,-8 14-26 16,-3 2-18-16,5-3-27 15,5-4-6-15,10-9-7 16,7-6-1-16,12-10-3 16,4-9 0-16,-1-12 2 15,5-5 0-15,-5-13 2 16,0-3-1-16,-6-9-5 15,-7-3-4-15,-10-1 0 16,-8-1 0-16,-3 14 3 16,-5 3 4-16,-6 18 12 15,3 6 6-15,2 8 1 16,7 7-3-16,3 6-14 16,4 2-7-16,8 1-3 15,1-2 0-15,6-4-26 0,3-5-34 16</inkml:trace>
  <inkml:trace contextRef="#ctx0" brushRef="#br0" timeOffset="2186.1392">17226 7633 1514 0,'0'1'278'16,"3"0"-52"-16,15 3-126 15,9-1-16-15,21 3-40 16,12 2-15-16,5-3-15 0,-1-3-2 16,-10 0-6-16,-7 0 1 15,-15 1-24-15,-8 0-14 16,-14 0-24-16,-8-2-8 15,-8-1 14-15,-5-6 16 16,-2-3 20-16,-6-4 6 16,8-1 8-16,5 2 2 0,5 1 5 15,5 4 1 1,9 3 7-16,2 6 1 0,2 5 9 16,1 1 15-16,-10 7 19 15,-6 0 4-15,-8 4-6 16,-4 0-12-16,-5-2-27 15,3-2-42-15</inkml:trace>
  <inkml:trace contextRef="#ctx0" brushRef="#br0" timeOffset="2516.9417">18160 7665 1479 0,'-2'0'294'0,"-5"0"-16"0,-13 13-72 15,-7 10-34-15,-12 18-70 16,-5 6-26-16,-10 9-53 16,6 0-6-16</inkml:trace>
  <inkml:trace contextRef="#ctx0" brushRef="#br0" timeOffset="3071.2059">18382 7774 1465 0,'-18'6'282'15,"-16"5"-17"-15,4 14-87 32,15-12-30-32,1 0-67 0,-45 50-28 0,11 10-36 15,10 5-8-15,48-25-8 16,12-8 0-16,25-2 0 15,11-12 6-15,12-11-45 0,4-5-45 16</inkml:trace>
  <inkml:trace contextRef="#ctx0" brushRef="#br0" timeOffset="3367.4138">18625 7797 1613 0,'0'4'370'16,"3"5"-116"-16,-1 10-122 16,-4 5-23-16,-1 14-43 15,-6 4-4-15,-2 7-16 16,4 6-13-16,3-8-17 15,4-3-5-15,11-11-8 16,4-10-1-16,14-7 0 16,3-3-1-16,1-10-24 15,0-3-22-15,-2-8-78 16,-3-2-81-16</inkml:trace>
  <inkml:trace contextRef="#ctx0" brushRef="#br0" timeOffset="3565.1187">18477 7994 1634 0,'0'-2'349'15,"7"-1"-170"-15,13 3-62 16,23 0-70-16,8-2-19 0,19 2-27 15,-2-2-9-15</inkml:trace>
  <inkml:trace contextRef="#ctx0" brushRef="#br0" timeOffset="3833.57">18967 7803 1485 0,'6'5'303'0,"15"17"24"15,8 7-93-15,2 16-92 0,-1 7-29 16,-20 7-24-16,-10 2-6 15,-24 0-30-15,-4 1-5 16,-4-12-61-16,0-11-28 16</inkml:trace>
  <inkml:trace contextRef="#ctx0" brushRef="#br0" timeOffset="4226.4495">19524 8006 1672 0,'15'0'352'15,"16"-6"-206"-15,12-1-67 16,18-1-49-16,-2-6-12 16,1 9-23-16,-3 4-27 15,-10 5-176-15</inkml:trace>
  <inkml:trace contextRef="#ctx0" brushRef="#br0" timeOffset="4418.2871">19559 8101 1510 0,'3'1'286'0,"18"7"-37"16,15-1-49-16,16-2-78 15,9 0-37-15,3-3-42 16,-5-2-26-16</inkml:trace>
  <inkml:trace contextRef="#ctx0" brushRef="#br0" timeOffset="4841.3828">20314 8080 1604 0,'22'-2'289'0,"34"-1"-184"16,20 0-43-16,34 0-30 15,17 1 11-15,12 0 4 16,1 2 0-16,-10 9 1 16,-14-4-56-16,-18 3-138 15</inkml:trace>
  <inkml:trace contextRef="#ctx0" brushRef="#br0" timeOffset="5433.379">20994 7808 1347 0,'-2'-8'252'0,"-10"-12"-62"16,-10 0-10-16,-11-1-61 15,-4 0-19-15,-7 4-28 16,2 3-11-16,2 6-25 16,3 8-10-16,10 11-21 15,4 6-6-15,15 11-8 0,4 4 0 16,13 7 2-16,12 0 1 16,9-3 4-16,7-8 1 15,8-21 2-15,0-11 1 16,1-20-16-16,-3-12-15 15,-9-11-5-15,-7-4-1 16,-12-5 18-16,-7-4 14 16,-8-6 5-16,-2-7 1 15,-6 3 19-15,-1 8 10 16,1 19 14-16,0 17 2 0,4 20-20 16,-2 11-13-16,6 22-13 15,-2 16-3-15,6 18 0 16,2 9 0-16,2 4 17 15,4 0-18-15</inkml:trace>
  <inkml:trace contextRef="#ctx0" brushRef="#br0" timeOffset="6108.6685">20723 8702 775 0,'1'-15'499'16,"3"-13"-249"-16,-7-1-142 15,-6-2 7-15,-7 2-13 16,-6 3-1-16,-9 5-14 16,-6 0-7-16,3 16-18 15,-3 5-13-15,8 11-23 16,7 8-16-16,-2 1-14 16,15 6-1-16,9 1-2 15,2 2 0-15,21-2 3 16,1-4 1-16,8-8 2 15,9-4 1-15,0-10 2 16,2-7 0-16,0-14 2 0,-5-5-1 16,-11-15-1-1,-1 0 0-15,-11-8-2 0,-6-10 1 16,-5 0 1-16,-5-3-1 16,-7 7 2-16,0 9 2 15,-3 16 6-15,1 11 3 16,2 13-1-16,1 9 0 15,4 14-6-15,1 13-4 0,2 23-2 16,4 10 0-16,5 11-1 16,5-3 2-16,6-11-19 15,5-6-36-15</inkml:trace>
  <inkml:trace contextRef="#ctx0" brushRef="#br0" timeOffset="6366.0424">20992 8266 1441 0,'-3'-2'254'0,"2"-1"-30"16,5 10-36-16,-4 14-59 15,-3 9-25-15,-1 13-27 16,-2 2-14-16,6 9-24 0,4-3-11 15,7 1-15-15,5-3-4 16,4-10-5-16,6-4-6 16,2-14-29-16,-1-9-20 15,-4-13-64-15,-3-6-63 16</inkml:trace>
  <inkml:trace contextRef="#ctx0" brushRef="#br0" timeOffset="6520.208">20932 8489 1374 0,'1'0'293'15,"4"-2"55"-15,16 6-205 16,6-4-41-16,18 2-64 16,5-1-11-16,1-3 160 15</inkml:trace>
  <inkml:trace contextRef="#ctx0" brushRef="#br0" timeOffset="7171.7167">21622 7941 1353 0,'7'-8'242'0,"13"-9"-56"16,2 0-4-16,9 11-57 15,-3 4-14-15,-6 17-31 16,-10 6-10-16,-12 17-9 16,-7 5-5-16,-9 2-26 15,5 4-10-15,6-11-10 16,7-4 0-16,16-10 1 16,1-8 1-16,9-11 3 15,6-6-2-15,2-13-2 16,-4-6-9-16,-2-10-11 0,-9-7-3 15,-4-3-4-15,0-2 5 16,-8-1 8-16,-3 6 0 16,-6 11 3-16,0 10 0 15,-2 24 7-15,-1 6 1 16,-3 13 1-16,5 7-1 16,0 2-7-16,7 3 0 15,9-1-3-15,1-8-26 16,5-8-69-16,-3-8-387 0</inkml:trace>
  <inkml:trace contextRef="#ctx0" brushRef="#br0" timeOffset="7578.1665">21636 7715 1530 0,'7'-1'271'0,"7"0"-77"16,19 1-121-16,14 1-17 15,15-1-14-15,8 3-7 16,-4-2-14-16,-5 1-5 15,-16 0-9-15,-13-3-6 16,-12-3-14-16,-9 1-13 16,-11-3-43-16,-3 1-2 15,-12-6 9-15,-5-1 9 16,1 0 37-16,-1-2 12 16,13 8 17-16,5 5 6 0,8 6 12 15,5 6-1-15,4 3 3 16,0 2 10-16,-5 4 10 15,-5-1 1-15,-7-3-5 16,-5 1 29-16</inkml:trace>
  <inkml:trace contextRef="#ctx0" brushRef="#br0" timeOffset="8764.4496">22553 7721 704 0,'-7'-4'506'0,"-14"-1"-203"16,-4 3-125-16,-17 8-13 15,0 8-8-15,-6 11-52 16,-4 5-14-16,14 18-43 16,6 7-17-16,24 11-23 15,15 1-8-15,23-6 0 16,13-4 0-16,7-16 4 16,2-7-18-16,7-15-109 15</inkml:trace>
  <inkml:trace contextRef="#ctx0" brushRef="#br0" timeOffset="9163.2635">22700 7737 1436 0,'1'0'269'0,"1"1"-16"16,1 7-30-16,-1 11-97 16,2 8-34-16,-1 19-40 15,0 4-5-15,-6 12-8 16,1 0-5-16,0-7-8 16,6-5-10-16,16-17-12 15,11-7-16-15,4-15-48 16,0-6-25-16</inkml:trace>
  <inkml:trace contextRef="#ctx0" brushRef="#br0" timeOffset="9361.7912">22538 7973 1507 0,'10'3'271'0,"6"-1"-67"0,22-2-120 16,11 0-32-16,13-2-35 16,5 0-1-16,-11-1-43 15,-3-2 197-15</inkml:trace>
  <inkml:trace contextRef="#ctx0" brushRef="#br0" timeOffset="9586.1872">23029 7735 1425 0,'21'17'274'15,"12"9"36"-15,7 19-121 16,-2 11-6-16,-18 5-39 15,-13 5-20-15,-30-3-65 0,-16-3-25 16,-18-9-56-16,-2-8-29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8T08:25:53.3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3416 9064 1126 0,'-1'-4'390'16,"-7"0"-159"-16,8 0-29 15,4 4-8-15,7 3-45 16,3 4-21-16,11 8-40 16,3 6-10-16,-4 12-13 15,3 2-10-15,-10 4-13 16,-1-4-8-16,-2-4-10 15,-7-8-3-15,4-9 0 16,-3-9 9-16,-2-20 6 16,5-8 3-16,0-23-2 15,3-15-10-15,12-12-11 16,8-1-6-16,5 10-5 0,3 7 0 16,-3 18 1-16,2 7 1 15,-6 9-1-15,-11 5-1 16,-5 16-5-16,-7 3-5 15,-12 15-33-15,-1 6-184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8T08:39:18.8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5263 9475 1030 0,'-4'-12'391'15,"-1"-12"-252"-15,-10 3-45 16,1 3-2-16,-9 6-19 16,-5 6 4-16,-4 7-19 15,-5 10-13-15,-2 17-27 16,3 13-12-16,7 21-10 16,5 9-4-16,7 16 2 15,8 9-1-15,11 6 3 16,10 1-1-16,19-10 20 15,6-10 7-15,21-18 5 16,9-14 1-16,27-32-14 0,12-18-4 16,1-39 4-16,-2-17 1 15,-20-32 11-15,-15-14 24 16,-35-12 34-16,-19-6 8 16,-45-1-5-16,-26 3-32 15,-28 12-28-15,-11 21-136 16</inkml:trace>
  <inkml:trace contextRef="#ctx0" brushRef="#br0" timeOffset="707.8879">6880 9522 773 0,'-7'-18'494'0,"-4"-11"-256"15,-12 1-124-15,-1 0 0 16,-11 4-26-16,-2-2 0 15,-3 10-25-15,1 7-16 0,2 14-31 16,4 14-13-16,4 24-11 16,-1 9-3-16,9 20 0 15,3 2 2-15,4 8 0 16,11 9 2-16,15 7 6 16,11 0 4-16,24-15 5 15,5-14 3-15,24-32 0 16,10-15 1-16,12-35 6 15,4-15 0-15,-16-42 32 16,-12-16 27-16,-30-22 43 16,-18-5 13-16,-45-2-28 15,-26 6-18-15,-35 16-91 16,-20 15 24-16</inkml:trace>
  <inkml:trace contextRef="#ctx0" brushRef="#br0" timeOffset="1649.6645">9012 8882 512 0</inkml:trace>
  <inkml:trace contextRef="#ctx0" brushRef="#br0" timeOffset="2132.2608">8920 8909 390 0,'-13'-1'373'0,"-5"-2"15"16,2-15-169-16,14-3-119 0,8-14-64 16,11-5-16-16,22-5-17 15,7-4-2-15,23-4-1 16,12 1 1-16,18-3 6 15,6-1 4-15,12 7 7 16,6 11 2-16,-2 17-7 16,1 17-4-16,-2 19-7 15,-1 7-1-15,3 18-1 16,3 6-2-16,21 2 15 16,0-1 5-16,19-5 4 15,7-4 3-15,-3-3-15 16,2-4-2-16,-9-15 2 15,-12-8 1-15,-22-12 2 16,-17-10 2-16,-36-12 5 16,-14-2 2-16,-30-9 21 15,-7 0 7-15,-10 3-5 16,-4 2-6-16,1 7-25 0,1 5-8 16,2 9-9-16,-1 1-2 15,2 9-3-15,0 4 0 16,-1 9-99-16</inkml:trace>
  <inkml:trace contextRef="#ctx0" brushRef="#br0" timeOffset="2665.9761">12084 8469 589 0,'4'-2'297'0,"7"-1"-91"0,6 5-88 16,4 17-59-16,3 6 11 15,0 15-2-15,3 8-7 16,2 4 0-16,7 2-6 15,18-4-11-15,9-6-2 16,16-12-22-16,4-13-4 16,-4-21-2-16,5-13 0 15,-4-23-1-15,5-8 0 0,16-12 0 16,2-3 3-16,18-3 6 16,8 1 4-16,12 16-2 15,5 8-5-15,3 33-11 16,2 17-3-16,-13 28-5 15,-3 10 1-15,-21 8 2 16,-15-1-8-16</inkml:trace>
  <inkml:trace contextRef="#ctx0" brushRef="#br0" timeOffset="3484.247">16150 8705 536 0,'19'-19'319'16,"17"-17"-50"-16,11-8-95 15,12-3-60-15,13-6-48 16,6 3-16-16,4 9-20 16,4 4-7-16,1 17-6 15,2 5-3-15,7 16-5 16,0 11-2-16,9 15-4 0,1 8 8 15,12 15 11-15,-1-3 5 16,12 5 9-16,2-9-8 16,4-15-6-16,12-3-3 15,-10-22-4-15,3-9 1 16,-18-22-3-16,-11-11-10 16,-20-19-74-16,-9-5-57 15</inkml:trace>
  <inkml:trace contextRef="#ctx0" brushRef="#br0" timeOffset="4039.8471">18729 8498 333 0,'14'8'300'16,"15"13"88"-16,3-8-101 15,-4-11-144 1,-13-1-60-16,0 0-20 0,48 2-5 0,5-16-11 15,8-1-4-15,-14-2-5 16,6-10-2-16,14 0-7 16,6-4-10-16,15-11-12 15,-1 1-4-15,25 2 0 16,9 0-3-16,12 9 0 16,14 6-1-16,-1 10-2 15,-3 6-1-15,2 19 8 16,-2 8 8-16,-11 28 14 15,-2 23 1-15,-27 21-5 16,-19 14 37-16</inkml:trace>
  <inkml:trace contextRef="#ctx0" brushRef="#br0" timeOffset="14198.5748">11388 7677 1579 0,'5'6'283'0,"11"6"-145"16,12 8-41-16,13 10-24 15,12 8-16-15,12 13-29 16,-3 3-4-16,-5 0-7 16,-10-5-2-16,-16-11-40 15,-3-8-68-15</inkml:trace>
  <inkml:trace contextRef="#ctx0" brushRef="#br0" timeOffset="14410.0098">11841 7660 1557 0,'-9'1'292'0,"-16"8"-101"16,-2 6-30-16,-7 14-50 0,-9 8-23 15,-5 15-43-15,-4 8-15 16,6 5-20-16,9-2 4 15,16-14-72-15,12-9-83 16</inkml:trace>
  <inkml:trace contextRef="#ctx0" brushRef="#br0" timeOffset="14726.5972">11953 8340 1494 0,'6'2'246'0,"12"-3"-77"15,2-1-15-15,-3-13-22 16,1-6-4-16,-8-8-25 15,-5-5-13-15,-8-7-28 16,0-1-12-16,-4-5-26 16,1-3-9-16,6-4-12 15,1-2-3-15,13 5-6 0,5 6-1 16,9 14-38-16,2 7-38 16,3 16-135-1</inkml:trace>
  <inkml:trace contextRef="#ctx0" brushRef="#br0" timeOffset="14893.3884">12013 8102 1460 0,'7'-4'293'0,"16"-5"39"15,11-3-138-15,16 0-129 16,1 7-22-16,-2 5 365 15</inkml:trace>
  <inkml:trace contextRef="#ctx0" brushRef="#br0" timeOffset="15973.7398">18257 7581 1503 0,'-4'5'214'16,"-5"10"-130"-16,4 11-37 16,4 15-18-16,3 4-5 15,8 3-11-15,6-4-1 16,11-7 8-16,3-10 2 15,9-17 5-15,1-10 0 0,-3-23-4 16,-6-7-3-16,-5-11 13 16,-7-2 6-16,-6-1 6 15,-4-4 2-15,-6 6-8 16,-6 4-3-16,-4 17-4 16,2 12-1-16,-3 21-8 15,4 17-4-15,4 23-9 16,0 13-1-16,5 22-4 15,-1 4-1-15,-1-2 7 16,-7-5 6-16,-9-26 7 16,-4-13 4-16,-16-20 0 15,-3-7-3-15,-10-20-4 16,-3-7-19-16,17-14-64 16,11-3-11-16</inkml:trace>
  <inkml:trace contextRef="#ctx0" brushRef="#br0" timeOffset="16368.003">18778 8207 1487 0,'4'5'265'0,"6"3"-57"16,0-1-27-16,1-7-44 15,-2-5-25-15,-4-12-22 16,-4-7-4-16,-6-11-3 16,-2-5-14-16,-3-18-23 15,-2-8-10-15,8-10-21 16,6 1-6-16,17 15-13 16,6 9-3-16,11 17-44 15,1 9-37-15,-2 18-128 16</inkml:trace>
  <inkml:trace contextRef="#ctx0" brushRef="#br0" timeOffset="16550.5483">18811 8024 1544 0,'11'-1'294'0,"16"-3"-75"15,8 1-57-15,2 1-84 16,6 3-10-16,-11-1 352 16</inkml:trace>
  <inkml:trace contextRef="#ctx0" brushRef="#br0" timeOffset="34555.1164">5387 12009 564 0,'0'-1'334'0,"0"1"-79"0,-2 0-102 16,1 0-52-16,1 0-38 16,0 0-13-16,0 0-3 15,4 21-6-15,7 37-15 16,-5-28-3-16,-1 2-8 15,3 5-2-15,4-1 1 16,-1-2 1-16,7 3 10 16,8-1 4-16,1-9 6 15,7-1 4-15,6-17-6 16,0-8-4-16,15-12-10 16,7-8-2-16,12-2-10 15,3 2-4-15,3 11-3 16,-3 8-1-16,-16 11 17 15,-9 10 4-15,-17 10 3 16,-2-1 4-16,-5-2-14 0,2-4-2 16,-1-12-181-16</inkml:trace>
  <inkml:trace contextRef="#ctx0" brushRef="#br0" timeOffset="35333.0496">6343 12546 412 0,'-2'-14'332'0,"4"-13"45"16,2-2-134-16,9-3-135 16,4 6-31-16,0-1-1 15,3 1 9-15,0 5-14 16,-1-1-7-16,13 7-21 15,6 1-11-15,13 4-18 16,11 2-4-16,15 2-7 16,10 4-3-16,9 3 0 15,2 4 0-15,0 13-2 16,2 5 1-16,-3 6-1 16,-5 1 2-16,0-11 1 0,-4-3 1 15,5-6 1 1,1-10 1-16,-7-14 4 0,1-12 1 15,1-17 13-15,3-4 6 16,9-1 1-16,-10 0 0 16,-21 6-9-16,-22 5-3 15,-42 11-6-15,-18 5 0 16,-44 11-336-16</inkml:trace>
  <inkml:trace contextRef="#ctx0" brushRef="#br0" timeOffset="37703.3891">6136 12897 733 0,'-1'-2'499'0,"-2"-2"-245"0,3 4-136 16,-1 0-3-16,1 0-30 15,0 20 0-15,7 48-21 16,1-27-7-16,4 10-11 15,-3 0-6-15,3-1-9 16,-3-3-6-16,1-8-11 16,3-2-4-16,-4-13 1 15,1-3 0-15,-4-13 4 16,-1-6 3-16,-3-8 3 16,-2-7 1-16,-1-10-3 15,-2-7-2-15,-2-5-6 16,0-3-3-16,6-5 6 15,5 2 5-15,11 0 4 0,9 5 2 16,13 7-11-16,4 5-5 16,1 10-9-16,-2 3 0 15,-7 14-53-15,-2 2 50 16</inkml:trace>
  <inkml:trace contextRef="#ctx0" brushRef="#br0" timeOffset="38275.0035">6543 13359 1374 0,'-1'5'205'0,"-4"8"-112"16,-2 2-13-16,0 5-32 15,2 2-8-15,0 5-18 16,4-1-10-16,1-1-7 16,2 3-2-16,3-7 0 15,0-6 0-15,3 0 1 16,4-9 0-16,5-3 1 15,4-3 0-15</inkml:trace>
  <inkml:trace contextRef="#ctx0" brushRef="#br0" timeOffset="38679.7033">6546 13241 1386 0,'-1'-1'284'16,"0"-1"5"-16,1 1-108 15,-1 1-33-15,1 0-78 16,0 0-31-16,0 0-40 16,0 0 398-16</inkml:trace>
  <inkml:trace contextRef="#ctx0" brushRef="#br0" timeOffset="39248.4419">6083 12710 1140 0,'0'-3'335'16,"0"-5"-187"-16,7 4-21 16,15 4-45-16,2 0-13 15,20 7-35-15,4 0-11 16,10 5-14-16,3-2-3 0,-6 2-3 16,-1-3 4-16,-10-2-103 15,-6 1-123-15</inkml:trace>
  <inkml:trace contextRef="#ctx0" brushRef="#br0" timeOffset="39503.2997">6515 12675 898 0,'3'-2'456'0,"-2"0"-261"16,4 2-59-16,-5 0-37 16,0 0-14-16,7 1-42 0,7 3-13 15,25 17-16 1,-33-9-2-16,-4 3 1 0,0 4 7 16,-5-6 1-16,-2 1 1 15,-8-2 5-15,-1-2-7 16</inkml:trace>
  <inkml:trace contextRef="#ctx0" brushRef="#br0" timeOffset="55433.7292">9389 12112 652 0,'-1'1'327'15,"-5"6"-89"-15,-2 1-102 16,0 11-62-16,2 3-20 15,3 8-10-15,4 5 0 16,8 10-9-16,4 0-5 16,15 4-4-16,5-3-6 15,14-13-7-15,8-4 0 16,17-15 14-16,9-10 8 0,13-16 4 16,10-9 4-16,18-11-20 15,6 2-6-15,8 12 1 16,-3 12 0-16,-23 16 8 15,-9 15-4-15,-19 9-7 16,-11 1 1-16,2-1-21 16,-3-9-50-16</inkml:trace>
  <inkml:trace contextRef="#ctx0" brushRef="#br0" timeOffset="56259.5329">10964 12665 662 0,'-2'-1'395'0,"-2"-2"-124"0,1-2-143 16,2 4-49-16,0 0-18 15,-1 0-5-15,1 0-14 16,2-13-9-16,16-29-16 16,1 27-6-16,12-2-9 15,9-2-1-15,17 4-1 16,7 1 0-16,18 7-1 15,5 3-1-15,14 0 1 16,9 9 0-16,6-3 0 16,8 0 1-16,5-1 12 15,4-1 3-15,10-5 6 16,-5 2 3-16,-8-12-5 16,-8-6-3-16,-32-11 0 15,-10-2 2-15,-29-5 4 16,-21-2-1-16,-30-1 211 0</inkml:trace>
  <inkml:trace contextRef="#ctx0" brushRef="#br0" timeOffset="59086.0559">10483 13312 1269 0,'0'-4'261'0,"2"-15"-124"16,4-3-16-16,9-3-18 15,7-5-3-15,13 6-21 16,0-1-6-16,6 15-18 0,-5 4-13 16,-14 10-16-16,-2 13-5 15,-16 6-6-15,-5 6-1 16,-5 14-2-16,-3 2 0 16,4 9-3-16,5 5 0 15,4-4-2-15,1-7 0 16,10-9 0-16,1-10 0 15,9-17 7-15,5-6 0 16,-2-23 2-16,4-8 1 0,-2-13-5 16,-3-6-2-16,-7-6-1 15,-4-2-3-15,-6 4-3 16,-5 5 0-16,-5 13-2 16,-2 10-1-16,-8 11-1 15,-1 4-1-15,3 10-3 16,-1 5-2-16,6 12 1 15,4 9 2-15,4 15 2 16,2 5-1-16,0 6 8 16,0-4-1-16,0-6 4 15,3-8 4-15,5-15-38 16,0-6-34-16</inkml:trace>
  <inkml:trace contextRef="#ctx0" brushRef="#br0" timeOffset="59520.5207">11219 13553 1449 0,'-4'5'244'16,"-4"-1"-46"-16,5 17-84 16,1 4-21-16,-4 3-11 15,2 6-8-15,4-4-24 16,0-3-10-16,11-5-26 16,3-7-2-16,1-7 0 15,4-4-1-15,1-7-11 16,-4-1-24-16,-3-9-84 15,-5-5-105-15</inkml:trace>
  <inkml:trace contextRef="#ctx0" brushRef="#br0" timeOffset="59675.4799">11235 13419 1597 0,'2'-1'341'0,"-3"-3"-109"0,5 4-146 16,-4 0-35-16,0 0-212 16</inkml:trace>
  <inkml:trace contextRef="#ctx0" brushRef="#br0" timeOffset="60301.3478">10630 12950 1050 0,'-4'-1'386'0,"0"1"-241"16,5 3-33-16,-1-3-34 16,9 4-6-16,21 5-1 15,43 10-12-15,-15-9-23 16,0-7-10-16,6 0-13 15,-6-6-2-15,-15-3-11 16,-7 0-6-16,-16-2-4 16,-5-2-1-16,-12 0 8 15,-7-7 2-15,-10 3 1 16,1 0 7-16,-1 4 26 16,5 5 9-16,6 5 12 15,7 7-5-15,7 5-24 0,4 4-2 16,3 3 10-16,-5 0 7 15,-8 0 6-15,-5 0-5 16,-15-4 8-16,-5-3-11 16</inkml:trace>
  <inkml:trace contextRef="#ctx0" brushRef="#br0" timeOffset="75868.086">14864 12171 771 0,'-4'7'347'16,"-4"11"-162"-16,2 10-77 16,6 11-51-16,6 6-15 15,14 6 3-15,7-4 9 0,14-5 20 16,7-10 9-16,15-15-4 15,2-12-9-15,18-18-25 16,8-10-14-16,19-13-27 16,9 3 17-16,4 13 6 15,7 16-3-15,-16 23 23 16,-9 17-17-16,-22 11-8 16,-22 2 2-16,-14-4-20 15,-2-7-41-15</inkml:trace>
  <inkml:trace contextRef="#ctx0" brushRef="#br0" timeOffset="76513.4709">16273 12631 602 0,'-8'-4'384'16,"-4"2"-77"-16,3-7-152 15,3 3-60-15,8-7-11 16,2-4 4-16,12-4-22 0,6-5-5 16,21-3-20-16,10-2-10 15,23 0-17-15,12 2-6 16,12 4-8-16,8 5-1 15,8 18-2-15,-5 4 1 16,-4 19 0-16,-9 2 0 16,1 8 2-16,3-2 0 15,1-10 23-15,2-5 8 16,1-16 20-16,-6-12 16 0,-12-16-7 16,-10-6-2-16,-27-13-19 15,-11-3-13-15,-20-1-20 16,-9 6 28-16</inkml:trace>
  <inkml:trace contextRef="#ctx0" brushRef="#br0" timeOffset="79069.1586">16355 13416 982 0,'7'-10'442'0,"6"-8"-274"16,-3-2-35-16,0-4-16 15,-3 3-29-15,-2-1-10 16,-6 0-3-16,-7 0 3 16,-11 0-12-16,-4 6-11 15,-10 4-24-15,-3 9-8 16,-6 7-13-16,-3 8-6 16,10 11-7-16,-2 4-2 15,20 12-2-15,5 2-3 0,12 4 3 16,16 1 0-16,5-12 3 15,9-4 4-15,11-15 0 16,1-12 3-16,5-9-1 16,-4-9 2-16,-5-7 1 15,-6-3-1-15,-11-11 1 16,-7 2 1-16,-12 3-3 16,-2 3 1-16,-9 14 0 15,0 10 2-15,-3 13 4 16,2 9-1-16,4 15-2 15,6 2-4-15,10 6-3 16,5-5 0-16,13-3 4 16,-2-7-32-16,7-6-48 15,-6-6-129-15</inkml:trace>
  <inkml:trace contextRef="#ctx0" brushRef="#br0" timeOffset="79719.9648">16105 12965 1508 0,'-6'1'235'0,"-4"2"-110"16,5 0-29-16,17 5-26 0,7 1-3 15,21-3-8-15,14-1-16 16,16-3-24-16,7-2-8 15,-5 4-5-15,-7 0-1 16,-19 4-3-16,-12-2-10 16,-16 1-22-16,-4-1-15 15,-9-8-17-15,-5 0 11 16,-5-8 16-16,-4-4 12 0,-4-6 17 16,2 0 6-1,0-5 1-15,4 7 1 0,5 3 1 16,3 5 1-16,10 14 3 15,1 3 2-15,3 12 9 16,4 4 15-16,-11 5 40 16,-4 0 28-16,-7 2 20 15,-6-1-11-15,-10-11-40 16,3 3-20-16,-3-11 70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8T08:42:12.6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11232 10146 1001 0,'-2'-4'437'16,"-4"-3"-253"-16,4 2-46 16,-2 3-12-16,-2 2-30 15,-1-1-15-15,-4 1-23 16,2 2-3-16,-6 4-16 15,4 5-11-15,-1 4-14 16,4 2-4-16,8 3-8 16,5-1 0-16,13-2 0 15,3-2 1-15,5-6 0 0,0-4 1 16,-1-6 3 0,-4-6 1-16,-6-8 46 0,-7-4 19 15,-15-3 36-15,-5 1 27 16,-20 3-27-16,-4 3-21 15,-1 13-42-15,-1 2-21 16,22 3-44-16,13 5-34 16</inkml:trace>
  <inkml:trace contextRef="#ctx0" brushRef="#br0" timeOffset="411.732">11675 9569 1406 0,'-13'-6'274'0,"-7"-1"-15"15,-10 9-74-15,-1 7-22 16,-1 17-67-16,3 9-21 15,5 14-26-15,7 10-12 16,16 7-8-16,4-2-5 16,15-7-15-16,7-4-4 0,12-22-8 15,6-6-32-15,12-16-68 16</inkml:trace>
  <inkml:trace contextRef="#ctx0" brushRef="#br0" timeOffset="738.3549">11922 9691 1512 0,'-11'-1'280'0,"-18"1"-56"16,0 3-38-16,-1 11-77 15,3 6-29-15,7 9-47 0,4 5-15 16,12 8-11 0,5 0-4-16,17-5 1 0,6-6 0 15,13-12 3-15,5-8 3 16,-1-15 6-16,-2-9 2 16,-11-15 4-16,-10-7 6 15,-15-5 16-15,-7-5-2 16,-18 7-6-16,-6 3-13 15,-1 9-27-15,4 11-26 16,14 11 65-16</inkml:trace>
  <inkml:trace contextRef="#ctx0" brushRef="#br0" timeOffset="944.1824">12124 9907 1439 0,'13'3'243'0,"8"6"-21"15,-3-1-20-15,-8 8-62 16,-8 5-9-16,-15 2-52 16,-4 4-28-16,-11-6-30 15,-5-8-32-15</inkml:trace>
  <inkml:trace contextRef="#ctx0" brushRef="#br0" timeOffset="1322.1946">12509 9843 1326 0,'1'-7'261'15,"0"-5"-84"-15,-1-2-27 16,-4 0-13-16,-8-2-22 16,-2-3-2-16,-5 0-18 15,-7-2-8-15,2 8-28 16,-6 5-17-16,2 8-24 15,3 7-12-15,7 8-12 16,5 2-2-16,4 9-2 16,9 4 3-16,6 1 3 15,5 2 2-15,16-6 2 16,0-8 3-16,10-12 2 16,-8-9 1-16,4-12 3 15,-1-2-11-15,-7-4-38 16</inkml:trace>
  <inkml:trace contextRef="#ctx0" brushRef="#br0" timeOffset="1662.9962">12549 9555 1399 0,'6'-1'277'15,"6"1"-9"-15,13 11-96 16,7 8-30-16,6 13-68 15,0 6-24-15,-2 19-25 16,-9 6-4-16,-20 11-10 16,-12-2-2-16,-20-14 4 15,-10-7-2-15,-5-20 27 16,-1-8 337-16</inkml:trace>
  <inkml:trace contextRef="#ctx0" brushRef="#br0" timeOffset="17581.4834">18574 2800 440 0,'4'-1'344'0,"0"-3"52"15,1-1-167-15,-3 0-125 16,2-2-22-16,-2-2-8 16,-2-2 5-16,-1 4 3 15,-6 0 11-15,-3 3-13 16,-2 4-9-16,-4 3-23 16,-3 0-11-16,6 4-20 15,-2 1-8-15,7 5-9 16,8 4-4-16,2 0 1 15,7 3 1-15,4-5 3 16,2-3 1-16,1-8 2 16,3-3 1-16,-1-8 29 15,-7-3 15-15,-5-6 29 16,-8 0 6-16,-11 4-24 16,-3 4-16-16,-4 5-29 15,4 3 2-15,8 1-44 0,8 1-370 16</inkml:trace>
  <inkml:trace contextRef="#ctx0" brushRef="#br0" timeOffset="18122.0323">18553 2818 960 0,'-3'-10'457'0,"1"-3"-248"16,-2 11-93-16,2 10-31 15,1 36-37-15,3 23-28 16,6 37-18-16,6 24 0 0,9 39 2 16,-5 12 3-1,8 29-8-15,-9 10-1 0,-11 11 1 16,-5-3-1-16,-10-9 7 15,-4-14-4-15,0-39-42 16,3-15-89-16</inkml:trace>
  <inkml:trace contextRef="#ctx0" brushRef="#br0" timeOffset="18999.8188">18517 2860 690 0,'-4'4'350'0,"8"5"-85"15,6-1-157-15,27 0-43 0,23-3-3 16,53-9 10-16,35-5 9 16,66-7-6-1,30 0-11-15,55 2-26 0,25 7-13 16,15 13-19-16,-3 5 0 15,-36 12-2-15,-38 2 2 16,-48-5 24-16,-17-1 14 16</inkml:trace>
  <inkml:trace contextRef="#ctx0" brushRef="#br0" timeOffset="19720.7123">21523 2850 1131 0,'-1'7'297'0,"3"7"-211"16,6 3-38-16,17 7 2 16,5-1 8-16,8 4-3 0,3-2-5 15,-10-6-19-15,-4-1-2 16,-23-8 8-16,-7 1 6 16,-20 3 4-16,-7-4-5 15,1 1-18-15,1-2-7 16,16-6-27-16,6 4-45 15</inkml:trace>
  <inkml:trace contextRef="#ctx0" brushRef="#br0" timeOffset="19975.4382">21942 2811 1180 0,'2'0'308'0,"8"10"-163"16,3 11-41-16,14 18-63 16,1 7 2-16,2 1-13 15,-1-5-4-15,-3-6-2 16,-3-8 0-16,0-6-69 15,-1-5-72-15</inkml:trace>
  <inkml:trace contextRef="#ctx0" brushRef="#br0" timeOffset="20110.0751">22157 2902 1578 0,'-16'14'275'16,"-23"19"-162"-16,0 3-52 0,5 6-38 15,1 0-9-15</inkml:trace>
  <inkml:trace contextRef="#ctx0" brushRef="#br0" timeOffset="22325.7661">18557 2220 1108 0,'-1'-8'351'16,"4"-2"-200"-16,-3 7-22 15,-2 19-46-15,0 21-10 16,2 37-47-16,0 16-6 0,5 16-8 16,6 4 0-16,0-4-68 15,1-3-101-15</inkml:trace>
  <inkml:trace contextRef="#ctx0" brushRef="#br0" timeOffset="22869.7152">18605 2160 777 0,'-5'0'390'16,"-5"3"-183"-16,-7 6-144 15,1 5-28-15,-4 7-24 16,1-2-3-16,3 5-5 16,1-3 2-16,3-9 16 15,7-5 9-15,11-11 11 16,5-7 1-16,4-11 3 16,0-4 0-16,0-4 5 15,0 2 3-15,-2 4 6 16,-1 6-8-16,-1 15-24 15,-6 6-11-15,8 17-15 0,3 8 8 16,7 7-57-16</inkml:trace>
  <inkml:trace contextRef="#ctx0" brushRef="#br0" timeOffset="23482.849">18013 2037 867 0,'1'2'417'0,"-2"9"-230"15,0 5-96-15,-2 8-40 0,-2 3-11 16,6-1-10-16,8 1-5 16,2-9 1-16,9-3 1 15,0-15 1-15,0-6-1 16,5-11-1-16,-4-6-3 16,-3-3-7-16,-8-4-2 15,-6 2-3-15,-6 1 0 16,-3 9-2-16,-6 5-1 15,0 10-6-15,0 4-2 0,3 16-9 16,4 4-1-16,4 8-1 16,6 7-1-16,11 2 12 15,5 7 6-15,1 5 17 16,-7 3 12-16,-15-1 17 16,-10-3 5-16,-21-14 5 15,-5-4 0-15,-11-16-17 16,-1-9-11-16,-2-14-13 15,6-14-16-15,15-12-23 16</inkml:trace>
  <inkml:trace contextRef="#ctx0" brushRef="#br0" timeOffset="24424.8967">18604 2800 873 0,'-7'-4'400'0,"-9"-3"-223"15,2 2-100-15,0 5-39 16,-1 1-13-16,0 6-16 16,4 5-3-16,-1 5-5 15,3 3-2-15,9 3-2 16,4 2 0-16,7-2 0 16,9 1 2-16,-2-5 18 15,3-8 12-15,5-7 29 0,0-8 14 16,5-10 29-16,-3-5 18 15,-11-9 5-15,-6-6 16 16,-13 0-23-16,-11 1-12 16,-18 6-34-16,-11 9-18 15,-2 13-36-15,2 8-13 16,7 13-1-16,13 6-40 16,7 4 27-16</inkml:trace>
  <inkml:trace contextRef="#ctx0" brushRef="#br0" timeOffset="26104.0097">18567 2905 414 0,'-1'0'263'0,"-3"-1"46"15,-1 0-39-15,4 0-81 16,0 1-83-16,-1-1-8 16,1-1 4-16,0 1-18 15,0 0-5-15,1 0-27 16,30-2-7-16,60-11-16 15,-13 3-5-15,23 2-8 16,11 0-5-16,23 2 2 16,13 2 7-16,13-3 4 15,1 3-1-15,1-2-7 16,-13-4-4-16,-13 2 1 16,-12-3-1-16,-22 2 1 15,-7-1-1-15,-23-1-11 16,-12 2-20-16,-33 3-61 15,-17 2-47-15,-20 7-196 16</inkml:trace>
  <inkml:trace contextRef="#ctx0" brushRef="#br0" timeOffset="26711.4465">20229 2688 773 0,'1'0'384'0,"4"0"-150"0,7 3-127 15,12 0-26-15,4 0-1 16,10 0-13-16,2 2-12 16,2 0-14-16,-5 0-7 15,-7 1-10-15,-5-2-3 16,-10 1-6-16,-5 0-2 15,-4-3 6-15,-5 0 5 0,-6 2 4 16,-2-2 1-16,-6 4-2 16,-1-2 1-16,-1 8-3 15,-2 4 2-15,2 7-6 16,3 7-7-16,0 6-5 16,-2-2 0-16,1-5-4 15,3-2 6-15,5-13-72 16,4-8-110-16</inkml:trace>
  <inkml:trace contextRef="#ctx0" brushRef="#br0" timeOffset="27507.301">20472 2314 1009 0,'4'-2'365'0,"3"-5"-247"15,7 1-38-15,-2 2-17 0,3 2 1 16,0 4-1-16,-5 5 2 15,-2 12 2-15,-8 4-6 16,-6 9-27-16,2 6-9 16,-3 4-13-16,6-7-6 15,1-5-1-15,4-5 1 16,7-12 2-16,0-2 5 16,4-5 11-16,2-9 1 15,3-5 2-15,-1-2-2 16,4-11-11-16,0 1-3 0,-4-3-3 15,4 0-1-15,-4-2 0 16,-4-3-1-16,-5-2-1 16,-5-1 1-16,-4 6-1 15,-1 3-2-15,-4 5-3 16,1 5-1-16,-2 10-8 16,0 4-3-16,-1 13-3 15,-1 7 1-15,3 15 5 16,2 2 3-16,6 4 5 15,1-2 0-15,6-14 2 16,1 0 8-16,5-7-45 16,-1-10-44-16</inkml:trace>
  <inkml:trace contextRef="#ctx0" brushRef="#br0" timeOffset="28081.2354">20911 2480 1281 0,'-2'-1'248'16,"3"2"-140"-16,2 0-3 16,-3-1-31-16,5 3-5 15,16 4-26-15,27 41-10 0,-31-35-16 16,-2-1-4-16,-1 6-4 16,-1-4 0-16,-3-2-34 15,3 2-46-15,-4-9-183 16</inkml:trace>
  <inkml:trace contextRef="#ctx0" brushRef="#br0" timeOffset="28304.3859">21081 2448 838 0,'-3'-3'386'0,"0"3"-192"16,-5 3-103-16,-5 9-36 16,0 3-7-16,-3 6-25 15,1 2-4-15,-6-1-13 0,2-1-1 16,-1-2-2 0,6-1-7-16,9-2-79 0</inkml:trace>
  <inkml:trace contextRef="#ctx0" brushRef="#br0" timeOffset="28661.9824">21177 2603 779 0,'0'0'456'0,"-3"7"-218"16,-2-3-140-16,1 6-46 15,1 4-9-15,3-4-14 16,0 5-5-16,6-3-1 0,-2-3 0 16,5 1-4-16,2-4-1 15,0-4-4-15,3-2-26 16</inkml:trace>
  <inkml:trace contextRef="#ctx0" brushRef="#br0" timeOffset="28859.4539">21241 2519 1418 0,'1'1'234'0,"-1"0"-66"16,0 2-46-16,0-3-78 15,0-2-13-15,0 1-66 16</inkml:trace>
  <inkml:trace contextRef="#ctx0" brushRef="#br0" timeOffset="29350.3862">21479 2337 1225 0,'4'0'256'0,"14"4"-184"16,4-2-19-16,9-2-23 16,6-2-6-16,1-1-10 15,1 0-3-15,-6-3-5 16,-2 0 2-16,-9 3-79 15,-6-2-70-15</inkml:trace>
  <inkml:trace contextRef="#ctx0" brushRef="#br0" timeOffset="29535.9972">21523 2449 907 0,'-3'3'485'0,"-8"2"-276"0,14-2-78 15,5-3-13 1,9 1-27-16,6-1-13 0,8-1-36 16,5 0-13-16,7-4-12 15,2 4-27-15,-3-1-103 16</inkml:trace>
  <inkml:trace contextRef="#ctx0" brushRef="#br0" timeOffset="29961.8954">22005 2309 938 0,'6'-7'404'16,"9"-5"-244"-16,1-1-71 15,8 6-8-15,0 1-1 16,1 6-14-16,0 5-2 16,-4 5-36-16,-4 4-9 15,-9 5-11-15,-8 1-1 16,-17 9-2-16,-11 1 2 15,-11 3-6-15,-5-3-1 0,5-8 0 16,7-2-2-16,9-9 2 16,9 2 0-16,9-7 5 15,5 3 12-15,9-4 14 16,6 2 1-16,10 0-3 16,1-6-10-16,12 3-23 15,0-2-27-15,5-6-73 16,0 3-73-16</inkml:trace>
  <inkml:trace contextRef="#ctx0" brushRef="#br0" timeOffset="30367.8258">22490 2397 528 0,'0'-7'416'15,"-3"-8"-18"-15,-3 0-244 16,-5-2-68-16,-9 0-11 16,-3 6-16-16,1-1-23 15,-2 10-28-15,2 3-6 0,4 11-7 16,-4 4-2-16,4 7 0 15,5 6-1-15,5 5 0 16,4 1 0-16,11-3 3 16,9-3 5-16,7-9 13 15,7-2 8-15,5-13 7 16,4-1 0-16,5-8-4 16,-4-10-4-16,-5-9 24 15,-10-7 10-15,-18-9 17 16,-7 2 1-16,-18 0-31 15,-11 3-13-15,-4 11-43 16,-2 5-5-16</inkml:trace>
  <inkml:trace contextRef="#ctx0" brushRef="#br0" timeOffset="32378.7438">18650 2952 1262 0,'-1'2'252'15,"-2"-1"-148"-15,0 11-47 16,2 8-9-16,0 17-12 16,1 10-2-16,1 30-1 15,5 20 9-15,1 28-1 16,2 12-6-16,0 11-11 16,-2-3-9-16,-2-4-5 15,-4-8 0-15,0-7 35 16,-1-12 3-16,5-16 6 15,1-12 0-15,3-26-43 16,2-11 1-16,0-18-61 16,-1-8-65-16</inkml:trace>
  <inkml:trace contextRef="#ctx0" brushRef="#br0" timeOffset="32963.1814">18496 4390 1179 0,'-6'-7'320'16,"-3"-9"-144"-16,4 5-13 15,5 4-38-15,6 7-16 16,1 15-39-16,2 4-17 15,8 16-21-15,2 7-5 0,7 0-2 16,7 2-5-16,4 1-3 16,1-10-3-16,-3-9-4 15,-2-11 9-15,-2-20 42 16,-5-12 7-16,3-18 5 16,0-6-4-16,-4-9-46 15,1 3-6-15,-11 4-36 16,-6 5-24-16</inkml:trace>
  <inkml:trace contextRef="#ctx0" brushRef="#br0" timeOffset="33400.116">17265 4595 1043 0,'-9'-1'370'0,"-6"-2"-222"16,6-2-23-16,6 5-30 15,5 1-2-15,12 0-28 16,7 4-22-16,18-5-14 16,10-2-9-16,16-2-14 15,2-5-42-15</inkml:trace>
  <inkml:trace contextRef="#ctx0" brushRef="#br0" timeOffset="33785.7634">17716 4516 819 0,'2'-11'431'0,"0"-14"-210"15,3-3-105-15,-2 5-17 16,3 4 0-16,-4 5-9 16,3 5-9-16,-3 6-32 15,0 3-15-15,1 7-18 16,-3-7-4-16,0 0-4 15,0 23-1-15,1 41 0 16,1-24 5-16,0 7 7 16,3-1 2-16,1 1-4 15,-1-6-4-15,4-10-18 16,-3-2-31-16</inkml:trace>
  <inkml:trace contextRef="#ctx0" brushRef="#br0" timeOffset="34401.2054">18135 4403 1211 0,'-1'0'285'0,"-2"0"-164"16,-5 0-26-16,4 2-40 15,-7 0-20-15,-5-3-21 16,-2 0-4-16,-13-1-4 15,4-1-3-15,4 3-3 16,2 2-1-16,9 2-5 16,-1 4-1-16,3 5 1 15,0 1 0-15,4 7 1 16,1 1-1-16,5 1 1 0,1 0 0 16,7-5 3-16,-1-3 2 15,1-8 17-15,4-4 8 16,0-6 7-16,3-5 0 15,3-4-20-15,0 1-1 16,2 2-1-16,3 2 5 16,3 7 6-16,2 5-1 15,2 5 3-15,-4 4-2 0,-3 3-1 16,-4 0 3-16,-9 5 1 16,-4 1 4-16,-12 1 18 15,-3 2 1-15,-16-4 0 16,-3-3-1-16,-10-11-18 15,-5-4-6-15,5-12-10 16,0-6-4-16,11-2-9 16,8-2-10-16,11 5-52 15,8 0-54-15</inkml:trace>
  <inkml:trace contextRef="#ctx0" brushRef="#br0" timeOffset="35543.4384">19216 4383 771 0,'5'-9'461'16,"4"-7"-202"-16,0 4-126 16,-1 15-24-16,-4 7-25 15,-3 21-45-15,-1 7-11 16,-5 9-18-16,2 4-2 15,1-7-4-15,2 0-1 16,3-11-1-16,6-4 0 0,9-11 3 16,1-6 4-16,10-12 11 15,-2-8 1-15,3-8 3 16,-2-5-3-16,-10-9-7 16,-2-2-3-16,-3-4-3 15,-3 5 0-15,-4 2-1 16,-4 1-1-16,-8 10 10 15,-1 3 2-15,-1 15 3 16,5 12 5-16,-4 11-14 16,2 4-4-16,5 9-5 15,1 3-3-15,10-5 11 16,1 0-25-16,2-6-96 16</inkml:trace>
  <inkml:trace contextRef="#ctx0" brushRef="#br0" timeOffset="36229.3711">19590 4716 1453 0,'-5'8'225'0,"-4"6"-71"16,4 6-81-16,1 5-23 16,4-1-29-16,6 0-8 15,7-8-9-15,6-7 0 16,0-8 4-16,1-7 2 16,-6-11 1-16,1-4 0 15,-4-5-3-15,-1 1 0 16,-5 2-1-16,-3 5-1 15,-2 4-3-15,-2 3-3 0,2 8-2 16,0 3-1-16,0 10-2 16,0 2-1-16,2 10 4 15,1 7 0-15,-2 7 6 16,0 3 5-16,-6 4 12 16,-8-3 3-16,-6-6 4 15,-2-6 1-15,-5-15-8 16,3-7-15-16,2-17-58 15,5-6-53-15</inkml:trace>
  <inkml:trace contextRef="#ctx0" brushRef="#br0" timeOffset="36543.7552">19818 4916 1318 0,'0'4'219'16,"0"6"-123"-16,0 1-38 0,0 5-22 15,0 2-8-15,0-1-18 16,0 1-3-16,2-4-1 16,2-2-1-16,2-3 1 15,2-4 1-15,3 1-25 16,2-4-69-16</inkml:trace>
  <inkml:trace contextRef="#ctx0" brushRef="#br0" timeOffset="36756.1969">19913 4809 1691 0,'-3'0'360'0,"3"0"-245"0,0 1-29 16,0-1-52-16,0 0-32 16,0 0-50-16</inkml:trace>
  <inkml:trace contextRef="#ctx0" brushRef="#br0" timeOffset="39044.9556">20553 3025 989 0,'1'-4'439'16,"2"1"-267"-16,-3 4-64 16,0-1-27-16,0 2-43 15,0 25-8-15,0 40-15 16,2-25-4-16,3 0-27 16</inkml:trace>
  <inkml:trace contextRef="#ctx0" brushRef="#br0" timeOffset="39398.6809">20592 3607 1215 0,'-4'-3'299'0,"-2"3"-159"16,1 3-36-16,1 13-78 16,3 8-16-16,3 11-10 15,5 7 13-15</inkml:trace>
  <inkml:trace contextRef="#ctx0" brushRef="#br0" timeOffset="39688.1345">20627 4168 1353 0,'-2'3'223'0,"-1"7"-93"15,-2 4-47-15,3 6-44 16,2 10-12-16,4 8-15 16,2 7-10-16,1 10-102 15</inkml:trace>
  <inkml:trace contextRef="#ctx0" brushRef="#br0" timeOffset="40225.1678">18988 4686 1347 0,'4'0'241'0,"5"0"-76"15,16 0-90-15,10 6-12 16,22-4-42-16,11 2-9 15</inkml:trace>
  <inkml:trace contextRef="#ctx0" brushRef="#br0" timeOffset="40581.5794">19667 4678 1381 0,'15'-2'213'0,"15"-3"-88"16,17 3-83-16,9 0-17 15,6-2-7-15,-2 4-51 16</inkml:trace>
  <inkml:trace contextRef="#ctx0" brushRef="#br0" timeOffset="40911.2043">20309 4673 1422 0,'23'-3'229'16,"20"2"-73"-16,2-1-72 15,1 0-26-15,-4 2-25 16,-4 0-13-16</inkml:trace>
  <inkml:trace contextRef="#ctx0" brushRef="#br0" timeOffset="45033.9044">18601 2859 715 0,'0'1'306'0,"-4"4"-82"15,1-1-100-15,2-4-37 16,-1 0-18-16,1 0-6 16,0 0-5-16,0 0 6 15,1 0-4-15,1 6-12 16,3 1-2-16,1 4-14 15,27 24-5-15,-19-25-9 16,-1 0-2-16,3 1-5 16,2 6-3-16,3 0 0 15,1 1 2-15,0 1 7 16,2-2 5-16,6 3 2 0,0-1-1 16,3 2-12-16,5 4-3 15,-1-2-6-15,-1 2-1 16,-2 2 1-16,-4-4 0 15,1 2-1-15,0-2 0 16,0 0 1-16,1 2 2 16,-2 2 2-16,1-1 4 15,0-1 3-15,2 2 2 0,3-3 2 16,5 3-2-16,1-1-5 16,4-2-2-16,-3 2-5 15,-8-5-1-15,0 0 1 16,-8-1-1-16,-1 0 2 15,0 4 1-15,-4 0 1 16,-2 0-2-16,2 3 0 16,1-3-2-16,3-2-1 15,1 0 1-15,1-3 0 16,0 2 1-16,2-1 1 16,0-1-2-16,-1 0 1 15,-3-1-1-15,0 3-1 16,-3-7-1-16,-6-3 2 15,8 5-2-15,-4-3 2 16,1 4 0-16,5 8-2 16,-9-5 2-16,5 2-1 15,-1-2 0-15,0-2 0 0,1 1-1 16,-2-1 0-16,2 2 1 16,-2-3 0-16,0-2 0 15,-1 2 1-15,1 1-2 16,3-2 1-16,1 3 0 15,-1-2-1-15,0-2 0 16,-2 0 0-16,-3-3 1 16,2 1 0-16,-5-3-1 0,1 2 0 15,-6-3 1-15,-2-3-1 16,4 3 1-16,-5-3 1 16,2 1-1-16,0 2 0 15,-2 0 1-15,-2 2 0 16,6 1-2-16,-2 0 1 15,-1-2 0-15,-2-3-1 16,-2-2 0-16,-1 0 0 16,-3-3 1-16,0-5-1 15,-1 3 1-15,1-1-1 16,0 1 0-16,0 0 1 16,0 0-1-16,0 0 1 15,0 0 1-15,0 0-1 16,0 0 2-16,-1 0-1 15,0-1-1-15,-5 0 2 16,-11-4-1-16,-23-2 2 16,25 4 0-16,0 3-1 0,2 3-1 15,-2-4 1-15,-1 1-2 16,-10-3 0-16,-4-5 1 16,-6-3-1-16,-1 0 0 15,1-2-1-15,7 4 1 16,11 4 5-16,4 2 1 15,9 3 0-15,2 0 1 16,3 1-5-16,0-1-2 0,-1 0 0 16,1 0 0-16,-2 0 1 15,2 0 0-15,0 0 6 16,0 0 1-16,0 0 0 16,0 0-2-16,6 2-3 15,15 4-2-15,37 11-1 16,-25-9 2-16,2-3-2 15,4 8 0-15,-6-2 0 16,1 1 1-16,-6 3 0 16,-2-4-1-16,-3 0 2 15,-5-3 1-15,-6-6 1 16,-5 0 0-16,-6-3 3 16,0 1-2-16,-1-1 1 15,0 0-1-15,0 0 0 16,0-1-1-16,-1 1-2 15,1 0 0-15,-1 0-1 16,0-11-1-16,1-30 1 0,-4 22 1 16,2-9-2-16,1-2 1 15,-7-13-1-15,3 1 0 16,2-5-1-16,-3 1 1 16,2 3 2-16,1 6 2 15,-2 15 3-15,3 4 2 16,0 11 5-16,2 4 5 15,-1 1 7-15,-3 3 0 0,4 0-4 16,0 0-5-16,0 0-10 16,0 0-3-16,0 0-5 15,0 0 0-15,0 0 133 16</inkml:trace>
  <inkml:trace contextRef="#ctx0" brushRef="#br0" timeOffset="46510.5386">20917 4426 1208 0,'2'-8'265'0,"10"-13"-173"0,-2 1-6 16,10-6 10-16,2 1-1 15,-1 2-8-15,7 3-11 16,-3 11-22-16,2 6-11 16,-5 13-8-16,-5 7-6 15,-10 14-10-15,-2 5-1 16,-3 11-8-16,-2 0-3 16,1-3-3-16,1 0 0 15,4-14-2-15,3-6 0 0,5-10-1 16,5-8 0-16,5-5 2 15,2-8-1-15,1-14 0 16,-2-8-1-16,-4-12-1 16,-2 1-2-16,-6-2 1 15,-3 5 0-15,-3 3 1 16,-6 0 2-16,1 12 1 16,0 4 2-16,-5 10 2 15,2 8 0-15,-4 8-1 16,-1 6 0-16,3 12 5 15,1 5 2-15,3 14 2 16,6 0-1-16,9 7-6 16,0-4 10-16,5-4-2 15</inkml:trace>
  <inkml:trace contextRef="#ctx0" brushRef="#br0" timeOffset="46867.1205">21564 4542 1380 0,'0'7'227'15,"0"7"-76"-15,-4 9-84 16,0 6-8-16,1 7-29 16,0-2-5-16,3 0 8 15,2-5 6-15,6-9 0 16,4-1-3-16,6-12-15 15,3-2-7-15,-2-10-42 16,1-6-55-16</inkml:trace>
  <inkml:trace contextRef="#ctx0" brushRef="#br0" timeOffset="47085.0602">21565 4404 1686 0,'4'3'326'0,"0"2"-259"15,2 8-33-15,-3-9-21 16</inkml:trace>
  <inkml:trace contextRef="#ctx0" brushRef="#br0" timeOffset="47541.1158">21042 4018 852 0,'-3'-1'437'0,"2"-1"-237"15,3 4-96-15,-2-2-29 16,4 0-11-16,24 7-18 15,38 3-2-15,-16-6-5 16,2-2-5-16,4-2-13 16,2 1-9-16,-16 0-16 15,-4-3-35-15,-14-2-122 16,-13-6-35-16</inkml:trace>
  <inkml:trace contextRef="#ctx0" brushRef="#br0" timeOffset="47694.705">21413 3955 462 0,'-9'-3'309'15,"1"0"-18"-15,8 3-131 16,0-2-56-16,13 2-27 16,-3-3-12-16,12 5 10 0,0 6 13 15,-9 7 38-15,0 7 12 16,-17 6-6-16,-6-2-16 16,-4 9-46-16,-6-2-23 15,5-1 109-15</inkml:trace>
  <inkml:trace contextRef="#ctx0" brushRef="#br0" timeOffset="49486.9387">18140 2849 494 0,'0'-6'250'0,"2"-4"-45"15,1-4-146-15,3 1-51 16,-1-1-3-16,-1 4 31 16,3 1 6-16,-2 1 10 15,1 2 3-15,-5 2 15 16,-1 1 17-16,-5 3 3 16,4-1-7-16,0 1 7 15,-13 1 13-15,-44 14 0 16,32-1-2-16,2 4-37 15,5 2-16-15,13 1-33 16,10 5-8-16,11 2-8 16,8 2-1-16,13 1-1 15,2-6 2-15,4-11 4 16,1-14 14-16,-1-20 28 0,-6-7 0 16,-13-10 61-16,-11-2 4 15,-28 3-6-15,-14 0 13 16,-19 10-66-16,0 5-14 15,10 9-37-15,8 0-124 16</inkml:trace>
  <inkml:trace contextRef="#ctx0" brushRef="#br0" timeOffset="51787.8134">11829 10327 759 0,'1'26'367'0,"-2"33"-171"16,-10 12-94-16</inkml:trace>
  <inkml:trace contextRef="#ctx0" brushRef="#br0" timeOffset="55423.0347">12108 9027 1481 0,'-16'-2'214'15,"-11"-1"-112"-15,-4 0-70 16,-1-3-11-16,-2-2-115 16</inkml:trace>
  <inkml:trace contextRef="#ctx0" brushRef="#br0" timeOffset="55718.9003">11029 9196 815 0,'-13'-3'461'16,"-12"-2"-227"-16,-1 5-104 0,0 8-25 16,4 9-14-1,-4 13-32-15,2 4-23 0,8 13-40 16,-2 2-58-16</inkml:trace>
  <inkml:trace contextRef="#ctx0" brushRef="#br0" timeOffset="55971.6884">10412 10274 1376 0,'3'20'187'0,"-1"10"-122"16,4 9-53-1,8 4-5-15,-2 3-5 0,5 9-1 16,6 4-6-16,0-4-161 15</inkml:trace>
  <inkml:trace contextRef="#ctx0" brushRef="#br0" timeOffset="56171.3715">10857 11084 1513 0,'15'19'196'0,"22"23"-167"16,4-4-26-16,17-9-4 16</inkml:trace>
  <inkml:trace contextRef="#ctx0" brushRef="#br0" timeOffset="56408.044">11806 11196 1375 0,'12'8'213'16,"16"12"-78"-16,7 7-97 16,4-4-36-16,5-3 1 0,9-16-17 15,7-5-29 1</inkml:trace>
  <inkml:trace contextRef="#ctx0" brushRef="#br0" timeOffset="56590.5569">12519 10892 1643 0,'8'0'294'16,"9"0"-221"-16,11 0-72 16,5-4 0-16,12-4 0 15,-2-9-4-15,2-10-24 16,1-8-20-16,-2-3-128 15</inkml:trace>
  <inkml:trace contextRef="#ctx0" brushRef="#br0" timeOffset="56737.6627">12960 10357 1626 0,'2'-9'291'15,"7"-14"-227"-15,5 0-23 16,8-1-26-16,0-3-4 15,4-2-46-15,4 0-57 0</inkml:trace>
  <inkml:trace contextRef="#ctx0" brushRef="#br0" timeOffset="56905.2145">13115 9797 1595 0,'-9'-16'290'0,"-10"-20"-180"16,1-2-36-16,4-6-50 15,1-2-15-15,2-1-15 16,0-4-10-16,-4-3-3 16,-6 1-2-16,-10-6-5 15,-8 4-9-15,-1 11-138 16</inkml:trace>
  <inkml:trace contextRef="#ctx0" brushRef="#br0" timeOffset="59191.6647">13378 9426 635 0,'7'14'236'0,"10"16"-167"0,10 1-49 15,14 8-23-15,10-4-3 16,21-1 0-16,3 2 3 16,9-7 3-16,1-4 0 15,17-9 2-15,7-3-1 16,3-6 1-16,3 0 4 0,2 0 54 15,-2 0 38-15,2 3 50 16,1 1-24-16,1 0-45 16,2 0-26-16,0-1-14 15,-1-5-5-15,2 0-12 16,-3-4-4-16,0-1-6 16,3 0-4-16,-7-1-1 15,1 0 8-15,-4 2 10 16,0 2 1-16,-5 0-2 15,3-1-9-15,1-3-12 16,-1-6-1-16,1-1-1 16,3-2 0-16,-1 1-1 15,3 5 0-15,-3 3 3 16,-4 1 4-16,4 5 2 16,-4 0 2-16,2-1-3 15,-6-6-4-15,2-2-1 16,6-7 0-16,-6-1 0 15,0 0-1-15,-3-2 1 16,-1 4-2-16,-5 4 1 0,0 4-1 16,-8 2-1-16,0 0 2 15,8-2 0-15,2-5 1 16,0-5-6-16,-5-4-11 16,-8-4-1-16,-1 1-1 15,-4-2 6-15,-1 4 9 16,-9 3 2-16,-4 2 1 15,-1 2-1-15,-3-3-1 16,8-5 1-16,3-7-1 0,0-3 0 16,-1-1 1-16,-4-4-1 15,2 3 0-15,11 0 0 16,-1 2 0-16,6 7 1 16,-5 4-1-16,-6 1 0 15,5 0 0-15,6-4-16 16,-1-4-10-16,2-7-6 15,-4-3 0-15,-6-6 16 16,1 2 12-16,3 1 16 16,-1 0 8-16,-4 8 3 15,-3-2-2-15,-9 1-11 16,2-2-6-16,6-4-24 16,1 0-9-16,5-4 0 15,-2 1-1-15,-5-1 23 16,-3-3 6-16,-3 1 4 15,3 4 4-15,-2-1 7 0,-1 1 2 16,-8 0 2-16,-4-6-3 16,-4-3-7-16,1 1-3 15,5-3-3-15,5 1-1 16,6 0 0-16,-3-3 0 16,-9-1 20-16,-8 1 11 15,-11-1 25-15,0 1 15 0,-3-3-14 16,3 5-9-16,1-1-26 15,4 2-9-15,7 1-10 16,2-3-2-16,3-2-2 16,-8-5 0-16,-3-5 2 15,-4 0 0-15,-3 0 0 16,3 5 6-16,-5 8 1 16,-3 3 1-16,-6-2 0 15,1 4-6-15,-3-6-4 16,1-7 0-16,2-2-1 15,0-4 1-15,0 0 0 16,1 4 0-16,-3 3 2 16,-2 1-2-16,-5 5 3 15,-5-3-1-15,-7 2 1 16,2-4 0-16,-4-5-1 16,2 0-1-16,3-4-1 15,-2 1 0-15,3 2 0 16,4-3 0-16,-2-5 0 15,0-1 0-15,-6 2 1 0,-8 3 1 16,-8 10 2-16,-10 3 0 16,-7 4 0-16,-5-2 0 15,1 0-3-15,1-1-1 16,2-9 0-16,1-3-1 16,3-1 1-16,-1-2 0 15,-1 6 0-15,-2 3 0 16,-9 3 0-16,-5 6-1 0,-6 2 0 15,-2 1 0-15,-4-2 0 16,-4-1 0-16,0 5-6 16,-3-2 0-16,6 3-1 15,7 5 2-15,5 2 4 16,8-1 2-16,4 0 0 16,2-1 0-16,2-1-1 15,-1 2 0-15,1 4 0 16,-5 1 1-16,2 4 0 15,-1 3 0-15,5 7 0 16,3 1 0-16,9 5 0 16,4 2-1-16,8 2-2 15,5 4-1-15,2 1-1 16,2 3-1-16,-6-1 1 16,0 0 0-16,0 0 1 15,5 18-1-15,10 39 0 0,-7-24 1 16,4 2 0-16,6 2 0 15,3-1 2-15,3-1 0 16,-1 1 2-16,-5-5 0 16,-8-3 0-16,0-5 2 15,-13-6 0-15,6-1 0 16,-7-6 2-16,-2 0 0 16,1-10 1-16,-9-4 0 0,3-7-1 15,1-5 0-15,-3-6-2 16,5 1 0-16,-4-4 0 15,-4-1-1-15,-2 2 0 16,-6-6 1-16,-6 5-1 16,-1-3 1-16,-4 1-1 15,3 3-1-15,6-1 0 16,6 1 0-16,8 1-1 16,7 4-1-16,9 2-1 15,3 1-1-15,7 4 0 16,1 3 1-16,5 7-2 15,-1 2 2-15,7 2 0 16,2 1 1-16,8 1 1 16,6-1 0-16,4 2-1 15,1 3 0-15,1 2 0 16,-3 2 1-16,5-2 1 16,-3-2 1-16,2-6-10 15,0-2-139-15</inkml:trace>
  <inkml:trace contextRef="#ctx0" brushRef="#br0" timeOffset="84361.1431">19041 2312 1223 0,'-6'0'302'0,"-4"2"-136"15,7 1-54-15,3 2-3 16,4 2-28-16,9 1-6 15,16 1-14-15,6 0-6 16,21 1-17-16,5-5-9 16,11 2-16-16,5-1-4 15,-4-1-5-15,1-2 0 16,-9-8 1-16,-4 1-1 0,-9-2 1 16,-11 1 0-16,-13 4-2 15,-10 1-1-15,-13-2 0 16,-4 1-2-16,-4 1 2 15,1-1-2-15,1 0-13 16,0-1-9-16,0 1-15 16,-5-9-4-16,-21-32 11 15,15 30 6-15,-3 1 14 16,-1 3 4-16,-3 2 7 16,2 1 5-16,4 2 5 15,4 2 2-15,6 1-1 16,4 1-4-16,8 5-5 15,8 2-2-15,11 1 0 16,4 3-1-16,6 0 1 16,0 0-1-16,-8 4 1 15,-4-2 0-15,-14 1 8 0,-6 2 10 16,-12 1 19-16,-4-4 11 16,-11-1 9-16,-1 1-3 15,3-8-16-15,-1 3-9 16,8-4-10-16,2-5-19 15,5 3-57-15,2-2 293 16</inkml:trace>
  <inkml:trace contextRef="#ctx0" brushRef="#br0" timeOffset="85093.9604">20004 1989 819 0,'3'-5'431'16,"-2"-6"-212"-16,3 0-111 16,-1-1-25-16,-3-5-4 15,1-2-17-15,-1-3 0 16,-4-2-5-16,-2 2-3 0,-8 0-10 16,0 3-5-16,-3 7-15 15,-2 2-7-15,-6 10-12 16,-1 9-5-16,0 11-6 15,6 3 0-15,7 7 2 16,3 3 0-16,5 1 4 16,5 2 0-16,9-5 2 15,6-6 1-15,7-10 2 16,1-3 1-16,3-11 2 16,-1-2 1-16,-2-8 0 15,-1-9-1-15,-7-5-5 16,1-2-3-16,-7-5 0 15,-2 1-2-15,-3 5 2 16,-7 4 2-16,-2 12 0 0,0 6 4 16,-4 3 12-16,3 7 0 15,4 8 6-15,-9 1-4 16,14 4-9-16,0 5-3 16,7-3-1-16,7 5-2 15,-3-4 1-15,-1-4 3 16,0-3-21-16,1-4-36 15</inkml:trace>
  <inkml:trace contextRef="#ctx0" brushRef="#br0" timeOffset="85455.2902">20164 2014 1498 0,'0'-1'264'0,"3"2"-78"16,3 0-38-16,-6-1-73 0,0 0-24 15,16 1-27-15,32 43-10 16,-32-29-7-16,0-1-1 16,-3 2-7-16,-1-1-14 15,-2-3-52-15,-1-2-57 16</inkml:trace>
  <inkml:trace contextRef="#ctx0" brushRef="#br0" timeOffset="85693.3144">20320 2013 1412 0,'0'-2'215'0,"0"0"-79"15,0 0-15-15,0 2-42 16,0 0-24-16,0 0-36 16,-2 0-7-16,1 0-4 15,-6 12-1-15,-24 34-2 16,13-29 1-16,-1 2-2 16,2-4-5-16,2-2-59 15,2-1-64-15</inkml:trace>
  <inkml:trace contextRef="#ctx0" brushRef="#br0" timeOffset="86506.1264">19932 1601 623 0,'-3'4'478'15,"-9"-1"-129"-15,4-2-208 0,7 4-36 16,1-6-20-16,14 0-27 15,-4 1-5-15,18-4-12 16,3 4-11-16,12-2-15 16,6-2-6-16,0 1-4 15,0 0-1-15,-6-4-1 16,-4 2 1-16,-10 3-2 16,-7 1 3-16,-12 1 1 15,-6-4 1-15,-11-3-1 16,-6 0-2-16,-3-2-2 15,1 1 1-15,3-6-1 16,3 4-3-16,6 4-10 16,2 0-3-16,3 7 0 15,1 3 0-15,-3-4 9 16,0 0 2-16,0 0 3 16,2 0 9-16,10 7 16 15,29 32 14-15,-36-31 23 0,0 5 14 16,-10-4 2-16,-3 0-8 15,-2-1-25-15,-2-2-10 16,3 3-19-16,1-2-30 16,5-2-40-16</inkml:trace>
  <inkml:trace contextRef="#ctx0" brushRef="#br0" timeOffset="149493.3724">19937 13087 1492 0,'0'0'254'0,"-1"2"-55"16,1 9-45-16,2 18-46 15,-4 8-14-15,-1 13-42 16,1 8-13-16,1 3-17 16,3-3-12-16,8-4-9 15,1-8-1-15,6-9 3 16,-1-7-2-16,8-6 1 15,-3-9 0-15,2-7-24 16,4-7-38-16</inkml:trace>
  <inkml:trace contextRef="#ctx0" brushRef="#br0" timeOffset="149672.8351">19804 13391 1598 0,'0'-2'333'16,"5"0"-132"-16,10 0-22 16,15-2-63-16,11 1-35 15,7-2-49-15,-2-2-7 16,6 5-55-16,-4 0 132 16</inkml:trace>
  <inkml:trace contextRef="#ctx0" brushRef="#br0" timeOffset="149912.1951">20230 13358 1599 0,'11'-2'308'0,"15"-4"-168"16,5 0-53-16,9 5-45 15,2 0-20-15,-2 1-23 16,-4 0-53-16</inkml:trace>
  <inkml:trace contextRef="#ctx0" brushRef="#br0" timeOffset="150092.7136">20291 13436 1457 0,'-5'3'273'0,"-1"3"6"0,16-4-141 16,10 2-25-16,15-3-57 15,3-1-23-15,7 2-19 16,-2-2-13-16</inkml:trace>
  <inkml:trace contextRef="#ctx0" brushRef="#br0" timeOffset="150680.7702">21001 13228 1500 0,'-2'0'252'16,"-8"0"-90"-16,1 0-39 16,-12 5-46-16,0-2-13 15,-8 1-25-15,-5 0-9 16,6-2-19-16,-2 0-7 16,8 1-5-16,4 1-1 0,1 5-2 15,2 1 2-15,1 9 0 16,3 0-1-16,4 4 2 15,2-1 2-15,5-5 5 16,1 0 1-16,5-8 6 16,1-1 2-16,3-8 8 15,2-2 1-15,2-12-2 16,-3-1 1-16,4 0 1 16,1 1 3-16,6 9 0 15,0 3-2-15,5 5-6 16,3 6-4-16,-4 2-1 15,3 4-1-15,-5 1 1 16,-8 1-3-16,-4 5 2 16,-7-1 2-16,-10 2 0 0,-8 4 3 15,-17-7-1 1,-7 1 0-16,-15-10-16 0,-2-11-30 16,6-6 369-16</inkml:trace>
  <inkml:trace contextRef="#ctx0" brushRef="#br0" timeOffset="158382.7225">20805 14646 873 0,'0'-3'491'16,"0"-2"-291"-16,-9 6-56 16,-3 8 12-16,-13 20-10 15,-4 14-12-15,-2 40-14 16,2 16-21-16,11 28-48 15,11 5-11-15,16-3-25 16,7-10-25-16,13-21-173 16,1-11 23-16</inkml:trace>
  <inkml:trace contextRef="#ctx0" brushRef="#br0" timeOffset="158846.9371">20806 14731 761 0,'-4'-4'399'0,"-8"-2"-162"15,-1 1-136-15,-9 8-37 16,-3 2-2-16,-3 8 4 16,1 0-1-16,5 4-15 15,2 2-4-15,9 1-23 16,4 1-12-16,7-4-10 15,4-4 1-15,4-10 15 16,3-6 11-16,3-18 11 16,2-4 2-16,6-11-9 15,3-1-9-15,0 2-8 16,-2-6-2-16,-6 8 12 16,-7 5 13-16,-4 17 13 15,-2 13 1-15,-1 23-11 0,1 12-14 16,9 21-13-16,5 3 7 15</inkml:trace>
  <inkml:trace contextRef="#ctx0" brushRef="#br0" timeOffset="159356.4804">20186 15753 1367 0,'-4'-6'258'16,"-4"-4"-20"-16,3 7-12 15,-1 13-56-15,1 14-28 0,5 28-58 16,4 11-19 0,3 18-25-16,0-4-13 0,-1-2-14 15,0-7-2-15,-1-13-18 16,1-5-24-16,-1-21-59 15,0-7-20-15</inkml:trace>
  <inkml:trace contextRef="#ctx0" brushRef="#br0" timeOffset="160106.9156">20498 16073 1447 0,'-1'1'279'15,"1"-1"40"-15,1 0-195 16,-1-1-42-16,0 0-43 15,0 0-44-15</inkml:trace>
  <inkml:trace contextRef="#ctx0" brushRef="#br0" timeOffset="160464.0778">20874 15810 1447 0,'-1'-8'264'15,"-8"-7"-21"-15,-2 10-35 16,5 16-82-16,-3 11-50 16,6 18-53-16,8 11-9 15,8 17-5-15,-1 7-1 0,6 8-1 16,-6-3 1-16,-2-12-3 16,5-8 1-16,-5-22-2 15,2-10-3-15,-4-16-5 16,-5-7-12-16</inkml:trace>
  <inkml:trace contextRef="#ctx0" brushRef="#br0" timeOffset="162021.4997">20584 14285 621 0,'7'0'360'0,"18"0"-33"0,16 0-169 16,40 6-53-16,19-3 14 15,46-3-7-15,21-1 3 16,21-3-37-16,12-4-28 16,6 0-29-16,-5-2 4 15,1-4-49-15</inkml:trace>
  <inkml:trace contextRef="#ctx0" brushRef="#br0" timeOffset="162827.3051">21527 14274 1337 0,'4'5'251'0,"15"16"-59"0,5 8-22 16,-1 10-48-16,1 8-8 15,-16 5-21-15,-8 4-14 16,-15-4-25-16,-7-2-13 16,-5-7-21-16,-1-8-5 15,4-14-3-15,4-4-1 16,11-13-6-16,-1-4-3 0,10-3-9 16,-4-1-16-16,8-3-46 15,6-1 26-15</inkml:trace>
  <inkml:trace contextRef="#ctx0" brushRef="#br0" timeOffset="163379.9661">21901 14546 1414 0,'-5'1'208'0,"-8"6"-86"16,1 1-23-16,3 8-23 16,9 7-13-16,9 2-18 15,4 4-8-15,9 1-12 16,-4-7-5-16,7-8-7 15,-1-5 1-15,1-17 6 16,5-7 1-16,-7-15 3 16,3-4-3-16,-8-9-5 15,-5 0 3-15,-13-1 18 16,-9 5 3-16,-18 3 3 16,-8 3-7-16,-5 11-20 15,0 4 0-15,4 17-5 16,6 4-2-16,12 6-7 15,11 2-4-15,20 2-6 16,17 0-1-16,26 2-13 16,11-3 4-16</inkml:trace>
  <inkml:trace contextRef="#ctx0" brushRef="#br0" timeOffset="166222.1373">22319 13987 1480 0,'7'2'240'0,"11"8"-74"0,9 6-38 16,8 7-43-16,8 5-18 16,2 6-34-16,-2-2-12 15,-8 1-7-15,-6-3-10 16,-9-8-94-16,-5-7-98 15</inkml:trace>
  <inkml:trace contextRef="#ctx0" brushRef="#br0" timeOffset="166386.4267">22635 13931 1355 0,'-8'0'288'15,"-6"5"40"-15,-8 9-145 16,-4 9-22-16,-6 14-53 15,-4 3-26-15,0 6-43 16,2-1-13-16,9-8-38 16,6-6 378-16</inkml:trace>
  <inkml:trace contextRef="#ctx0" brushRef="#br0" timeOffset="168241.6707">22092 14179 564 0,'-4'0'401'0,"-6"-4"-10"15,1-2-232-15,2 1-40 16,-1-2 13-16,2 4-21 15,0 3-15-15,6 8-48 16,0 0-18-16,8 9-23 16,7 3-4-16,9-3-3 15,10 5 2-15,5-5 0 16,1-1 0-16,-1-3 2 16,-5-6-1-16,-11 1 0 0,-9 0 0 15,-18 4 3-15,-7 3 1 16,-18 4 0-16,-3 0 9 15,-2-1 3-15,1-3 1 16,12-6 379-16</inkml:trace>
  <inkml:trace contextRef="#ctx0" brushRef="#br0" timeOffset="193323.0043">8384 15873 1489 0,'1'1'246'0,"7"-1"-78"16,7 1-28-16,9-1-48 15,10-1-14-15,5 1-36 16,4 0-14-16,2 6-9 16,-4-1-22-16,-6 3-86 15,-5-1-117-15</inkml:trace>
  <inkml:trace contextRef="#ctx0" brushRef="#br0" timeOffset="193848.6434">8662 15852 1175 0,'1'1'296'0,"4"1"-191"15,6 2-33-15,8-1-26 16,4 0-12-16,7-2-17 16,4-1-4-16,-4 1-8 15,-4 1-3-15,-10 2 1 16,-12 0 5-16,-6 2 45 16,-8 1 33-16,-17 2 36 15,-2 0 16-15,-6 2-36 16,-1 0-26-16,12-1-44 0,4 1-41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8T08:45:37.68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1904 8898 1409 0,'-11'15'231'0,"-8"9"-43"16,-2 18-58-16,-2 7-30 15,1 8-37-15,4 3-33 16,3-13-20-16,5-6-4 16,10-14 3-16,0-12 2 0,8-15 8 15,2-11 2-15,2-20-1 16,0-9-2-16,3-14-9 16,0-7-3-1,-1-6-3-15,2 0 0 0,0 6 4 16,-1 10 8-16,-6 22 21 15,0 10 3-15,-4 19 1 16,-2 5-9-16,3 15-21 16,2 9-4-16,10 10-4 15,5 6-2-15,10 7 0 16,4-1-1-16,9 1 1 16,-2-4 1-16,-6-3 1 15,-3-6 0-15,-19-5 4 16,-8-4 1-16,-16-9 7 15,-12 0 4-15,-13-6 1 0,-5-1 0 16,-11-5-4 0,0-1-2-16,-2-8-6 0,5 0-2 15,12-9-21-15,14-2-24 16,20-4-101-16</inkml:trace>
  <inkml:trace contextRef="#ctx0" brushRef="#br0" timeOffset="579.194">2597 9059 1372 0,'-15'-8'242'16,"-13"-3"-70"-16,4 11-71 15,0 0-24-15,6 13-48 16,4 0-12-16,16 6-10 16,2 0 0-16,19 0-4 15,0-2-1-15,4-6 3 16,3-1-1-16,-7-8 3 15,-2-2 3-15,-8-5 4 0,-3-2 2 16,-13-2 1-16,-5 2 1 16,-15 5-1-16,-7 2 3 15,-3 6 3-15,-5 4 5 16,12 9-5-16,3 0-8 16,14 4-13-16,9 1-4 15,10-2-3-15,11-1 2 16,8-6 3-16,2-6 2 15,1-10 3-15,0-3 1 0,-4-10 2 16,1-4 1-16,-2-5 2 16,-2-3 0-16,-10-3 0 15,-2 3 0-15,-10 2-2 16,-4 5-1-16,-4 10-2 16,-1 3 2-16,1 14 2 15,3 8 2-15,3 9-3 16,3 5-3-16,7 6-5 15,1 2-23-15,-1-1-35 16,-4-1-65-16</inkml:trace>
  <inkml:trace contextRef="#ctx0" brushRef="#br0" timeOffset="715.8284">2702 8809 1669 0,'0'-3'376'0,"-5"-1"-199"0,3 10-62 16,2-6-68-16,4 30-14 16</inkml:trace>
  <inkml:trace contextRef="#ctx0" brushRef="#br0" timeOffset="1421.7014">2955 8759 1062 0,'-2'5'352'0,"0"8"-225"0,6 2-24 16,20 2-16-16,4-2-4 15,18-6-12-15,7-2-18 16,2-7-23-16,1-3-9 16,-16-5-11-16,-10-3-14 15,-21 0-28-15,-9 0-9 16,-9 1-9-16,-9 3 10 16,-8 4 26-16,1 1 8 15,0 7 8-15,4 2 0 16,9 7 1-16,8 3-1 0,8 3-1 15,9-1 1-15,8 0-2 16,0-2 2-16,2-3-1 16,-5-1 1-16,-10-3 1 15,-1-4 2-15,-8 4 3 16,2-4-1-16,-7 2 8 16,-2 3 4-16,2-2 7 15,1 8-1-15,10 5-8 16,3 3-8-16,10 11-7 15,0 1-2-15,2 8 3 16,-3-1 16-16,-13-1 29 16,-10-2 10-16,-13-10 16 15,-8-4-9-15,-15-15-27 16,-2-9-10-16,-3-12-10 16,6-7-4-16,18-9-9 15,9-2-1-15,13 5-55 0,5 3-42 16,13 9-291-16</inkml:trace>
  <inkml:trace contextRef="#ctx0" brushRef="#br0" timeOffset="1707.6701">3683 9157 1471 0,'-2'12'233'0,"-3"6"-81"0,-8 9-55 16,-3 3-21-16,-7-1-28 15,-3 0-12-15,-1-11-15 16,-2-7-3-16,4-15-4 16,2-14-4-16,5-6-5 15,3-7-4-15,9 1-5 16,6 1-2-16,15 10-4 16,4 5 6-16,5 13 12 15,5 6 6-15,-6 14 24 16,1 5 4-16,-2 8-5 15,-5 3-2-15,0 0-9 16,0-4-39-16,0-8-133 16</inkml:trace>
  <inkml:trace contextRef="#ctx0" brushRef="#br0" timeOffset="1927.4897">3830 9056 1476 0,'0'3'277'16,"0"13"-10"-16,4 6-62 16,-1 16-76-16,-1 8-18 15,3 13-34-15,-2 7-7 16,2 2-26-16,4 3-15 0,2-9-21 16,-3-5-19-16,3-14-37 15,-6-11-29-15,1-10-63 16,1-6-53-16</inkml:trace>
  <inkml:trace contextRef="#ctx0" brushRef="#br0" timeOffset="2079.1232">3886 9388 1623 0,'10'-1'297'0,"14"-3"-217"15,13 3-36-15,1-2-35 16,8 0-19-16</inkml:trace>
  <inkml:trace contextRef="#ctx0" brushRef="#br0" timeOffset="2425.7195">4311 9109 1605 0,'-17'-4'290'16,"-16"0"-184"-16,6 1-49 15,14 7-32-15,6 3-10 0,7 2-14 16,6 3-1-16,-5 0-3 16,17 0 2-16,5-2 3 15,2-3-8-15,13-1-44 16,-18-3-8-16,-10-2-30 15,-10 1 1-15,-19-1 48 16,-8 2 5-16,-6 5 57 16,1 5 28-16,8 4 50 15,5 2 15-15,9 5-13 16,8 2-1-16,13-1-36 16,9-1-8-16,17-9-27 15,4-11-9-15,10-6 0 16,-1-7-19-16,-11-7-457 15</inkml:trace>
  <inkml:trace contextRef="#ctx0" brushRef="#br0" timeOffset="4132.5067">5487 9268 1158 0,'0'-12'358'0,"-1"-8"-150"16,-7 0-27-16,-10 0-9 16,-12 2-31-16,-3 1-22 15,-9 6-42-15,1 3-14 0,7 13-28 16,1 9-11-16,13 10-17 15,12 6-7-15,14 6-2 16,10-2-1-16,20-4 2 16,6-4 1-16,5-17 0 15,-1-7 0-15,-7-8-33 16,-14-2-26-16,-8-3-103 16</inkml:trace>
  <inkml:trace contextRef="#ctx0" brushRef="#br0" timeOffset="4268.718">5338 8890 1635 0,'-2'-5'348'16,"-4"-2"-173"-16,8 11-107 16,9 11-52-16,12 7-129 15</inkml:trace>
  <inkml:trace contextRef="#ctx0" brushRef="#br0" timeOffset="4746.4492">5599 9163 1527 0,'4'-1'266'0,"8"-1"-94"15,6 2-62-15,8 0-61 16,2 1-16-16,6 2-22 16,-1-3-3-16,0 0-3 15,-3 0-3-15,-15-2-12 16,-5 1-5-16,-15 1-2 16,-7 1 1-16,-15 7 12 15,-4 2 4-15,0 9 3 16,5 1 1-16,15 8-2 15,2 0 0-15,12 4-3 16,4-1-1-16,12-3 2 16,8-4 0-16,10-15 2 15,1-4 1-15,1-11-1 16,-4-8 0-16,-5-3-6 16,-5-7-8-16,-4-6-7 0,-3 2 2 15,-8 3 13-15,-2 4 15 16,-8 10 29-16,-3 5 14 15,1 9 20-15,0 6-5 16,0 8-11-16,3 6-13 16,2 3-24-16,-1 4-8 15,8 1-13-15,-5-3-25 16,9-10-41-16</inkml:trace>
  <inkml:trace contextRef="#ctx0" brushRef="#br0" timeOffset="4926.9611">6362 9178 1688 0,'-2'-6'422'0,"-2"-1"-132"16,1-1-125-16,4 5-107 15,5-1-41-15,2 4-82 16,-1 1-6-16</inkml:trace>
  <inkml:trace contextRef="#ctx0" brushRef="#br0" timeOffset="5072.576">6420 9374 1752 0,'0'0'450'16,"-3"3"-221"-16,1-3-90 15,1-1-111-15,0 0 339 16</inkml:trace>
  <inkml:trace contextRef="#ctx0" brushRef="#br0" timeOffset="5741.5664">7248 9158 1495 0,'13'-10'232'0,"17"-15"-101"15,5-1-13-15,3 12-28 16,0 4-3-16,-9 15-20 16,-5 12-4-16,-12 11 0 15,-8 7-9-15,-10 12-12 16,-2 1-11-16,1 1-16 15,1-2-6-15,12-10-3 16,3-8-1-16,9-12 5 16,5-8 0-16,4-15 3 15,3-12-2-15,-2-16-15 16,-1-7-11-16,-6-9-19 0,-6-2-3 16,-5 4 13-16,-8 5 8 15,-9 13 16-15,-3 13 6 16,-1 16 5-16,4 5 2 15,3 17 1-15,0 4-4 16,4 12-6-16,0 4-4 16,8-3 4-16,5-3-12 15,3-13-63-15,3-4-52 16</inkml:trace>
  <inkml:trace contextRef="#ctx0" brushRef="#br0" timeOffset="6127.1752">7336 8885 1487 0,'7'1'261'15,"1"2"-57"-15,16 2-93 16,10 3-26-16,8-2-33 0,13 0-19 16,-12-1-19-16,12-3-6 15,-4-1-6-15,-8-1-9 16,-1-2-25-16,-18-4-6 16,-17-4-3-16,-7-4 12 15,-5-8 22-15,-9 1 8 16,2 2 26-16,1 0 13 15,4 11 23-15,7 6 0 16,4 10-16-16,5 10-6 16,2 11-12-16,-2 0-1 0,0 5 3 15,-2-1-28-15</inkml:trace>
  <inkml:trace contextRef="#ctx0" brushRef="#br0" timeOffset="6432.0932">8110 9209 1530 0,'8'1'302'0,"7"2"-50"16,18 0-123-16,7-1-45 15,12-2-46-15,-1 0-20 16,-8 0-56-16,-3 1-61 15</inkml:trace>
  <inkml:trace contextRef="#ctx0" brushRef="#br0" timeOffset="6630.7442">8225 9306 1328 0,'-1'1'287'0,"3"1"-7"16,15 3-49-16,12-3-88 15,9-1-37-15,1-1-53 16,-1-3-15-16,3 3 74 16</inkml:trace>
  <inkml:trace contextRef="#ctx0" brushRef="#br0" timeOffset="7239.604">8871 9059 1498 0,'11'-7'260'0,"16"-5"-79"16,-4 4-52-16,-1 12-77 16,-4 9-8-16,-13 12-6 15,-5 10 1-15,-12 9-3 16,-2 3-6-16,4 1-12 15,3-3-6-15,13-12 0 0,5-3 3 16,11-18 4-16,6-7 2 16,1-14-1-16,3-11-3 15,0-8-6-15,-3-4-2 16,-4-7-9-16,-5 0-2 16,-11 3-1-16,-3 1 1 15,-6 10 4-15,-7 3 8 0,-1 13 14 16,-2 9 8-16,1 13 10 15,6 11-1-15,3 10-14 16,3 8-9-16,9 5-7 16,4-2-1-16,7 0-47 15,-1-7-10-15</inkml:trace>
  <inkml:trace contextRef="#ctx0" brushRef="#br0" timeOffset="7556.5672">9365 9409 1552 0,'5'6'325'0,"0"4"-59"15,-3 13-112-15,-2 2-32 16,-7 4-52-16,4 6-19 16,1-7-30-16,2-5-9 15,7-8-15-15,1-8-22 0,9-10-82 16,3-4-129-16</inkml:trace>
  <inkml:trace contextRef="#ctx0" brushRef="#br0" timeOffset="7709.1592">9366 9256 1765 0,'-2'-2'415'0,"5"2"-263"16,-3 0-67-16,0 0-8 16</inkml:trace>
  <inkml:trace contextRef="#ctx0" brushRef="#br0" timeOffset="8144.2273">8934 8860 1478 0,'5'-1'246'0,"8"1"-62"15,8-2-32-15,14 2-63 16,10 0-13-16,20-1-37 16,10 1-15-16,-3 0-23 15,-9 4-14-15,-21-2-41 16,-13 0-11-16,-12 0-47 16,-5-1 2-16,-8-5 27 15,-5-3 15-15,-12-6 63 16,-3-5 31-16,0 3 52 15,1 1 22-15,9 9 20 16,-1 0-4-16,11 12-38 16,3 3-21-16,6 10-27 15,8 5 0-15,-6 1-3 16,-1 0-2-16,-7-4-3 16,-8-7-18-16,1-5-464 0</inkml:trace>
  <inkml:trace contextRef="#ctx0" brushRef="#br0" timeOffset="8564.085">9860 9034 1364 0,'5'-1'270'0,"-1"-6"-19"0,6 7-45 16,-3 7-89-16,-1 9-36 16,3 17-35-16,-1 5-13 15,-1 10-13-15,-1-6-3 16,-3-1-14-16,2-7-29 15,0-7 52-15</inkml:trace>
  <inkml:trace contextRef="#ctx0" brushRef="#br0" timeOffset="8729.6859">9780 9195 1525 0,'12'0'339'15,"10"-2"87"-15,19 2-329 16,6 0-23-16,16-2-51 16,7 2 7-16</inkml:trace>
  <inkml:trace contextRef="#ctx0" brushRef="#br0" timeOffset="9354.8484">10579 9284 1015 0,'13'0'410'0,"13"-5"-231"15,-3-3-18-15,-1-2-43 16,-3-6-19-16,-12-3-32 16,-3 1-5-16,-10-4 11 15,-6-1-5-15,-16 1-26 16,-9 1-14-16,-10 8-17 16,0 3-6-16,6 11-7 15,7 9-3-15,10 9-4 16,3 7-2-16,13 9-2 15,8 1 3-15,14 6 4 16,6-3 2-16,9-7 2 0,1-7 0 16,7-18-10-16,4-7-10 15,0-18-21-15,0-5-11 16,-7-8 4-16,-11-3 12 16,-13 2 21-16,-4 3 11 15,-12 10 27-15,0 5 12 16,-3 14 19-16,-3 7 9 15,2 11-15-15,3 4-15 16,10 5-16-16,4 0-9 16,8 1-13-16,3-3-25 0,6-9-99 15</inkml:trace>
  <inkml:trace contextRef="#ctx0" brushRef="#br0" timeOffset="9743.9458">10383 8836 1534 0,'2'2'273'16,"4"1"-79"-16,20 5-115 15,9 2-23-15,22 2-12 16,7-1-5-16,4-3-8 16,-2-1-4-16,-15-2-28 0,-6-2-20 15,-19-4-46-15,-10-5-28 16,-13-8-22-16,-8-2 3 16,-11-4 40-16,-3-2 26 15,6 2 48-15,-3 0 17 16,12 7 17-16,4 5 20 15,8 6 12-15,5 8-1 0,5 9 1 16,2 4-5-16,-6 10 14 16,-4-1-3-16,-11 3-14 15,-5-1 1-15,-1-8 163 16</inkml:trace>
  <inkml:trace contextRef="#ctx0" brushRef="#br0" timeOffset="10072.8508">10965 9230 1606 0,'0'0'378'0,"0"1"-46"15,7 1-237-15,-7-2-58 0</inkml:trace>
  <inkml:trace contextRef="#ctx0" brushRef="#br0" timeOffset="10508.2786">11345 8937 1412 0,'2'-2'278'16,"6"-1"8"-16,1 9-77 15,0 15-115-15,1 8-30 16,-5 16-34-16,-5 2 9 0,-11 8 1 15,-1 0-1-15,2 3-4 16,5 0-19-16,12-10-9 16,4-5-2-16,11-18-5 15,4-11-10-15,9-14-32 16,3-7-23-16,-3-13-69 16</inkml:trace>
  <inkml:trace contextRef="#ctx0" brushRef="#br0" timeOffset="10699.283">11249 9165 1501 0,'8'-2'292'0,"13"1"-25"0,8-1-66 16,22 2-100-16,1 2-30 15,7-1-19-15,-5 1 39 16</inkml:trace>
  <inkml:trace contextRef="#ctx0" brushRef="#br0" timeOffset="19070.7753">1704 10571 1425 0,'7'1'252'0,"9"5"-41"15,14-4-61-15,11-1-11 16,20-2-61-16,6-4-31 15,-1-4-45-15,-2 6-27 0</inkml:trace>
  <inkml:trace contextRef="#ctx0" brushRef="#br0" timeOffset="19280.29">1726 10703 1466 0,'0'1'252'0,"8"5"-23"16,13-2-38-16,24-2-46 16,15-2-29-16,13 0-58 15,-3-1-12-15</inkml:trace>
  <inkml:trace contextRef="#ctx0" brushRef="#br0" timeOffset="19833.157">2731 10129 1330 0,'-29'23'269'0,"-15"15"-63"0,-1 39-37 15,4 17-20-15,23 27-36 16,11 2-24-16,28 2-35 15,11-11-15-15,18-21-1 16,2-6 17-16</inkml:trace>
  <inkml:trace contextRef="#ctx0" brushRef="#br0" timeOffset="20573.0805">3032 10596 953 0,'0'-8'440'0,"0"-13"-255"15,6 0-39-15,3-4-27 16,10 2-4-16,8 7-24 15,7 6-8-15,2 16-29 16,-2 7-10-16,-7 15-14 16,-8 8-2-16,-8 7-5 15,-2 6-4-15,-7-2-5 16,-1-5-3-16,2-10-3 0,-3-7 0 16,8-14 1-1,4-5 1-15,8-16 0 0,5-8 0 16,1-11-9-16,5-6-8 15,-2-2-17-15,-2 0-8 16,-5 1-3-16,-7 6 6 16,-7 3 14-16,-6 5 8 15,-2 13 9-15,-7 1 2 16,-6 10 14-16,-1 5 7 16,-2 5 9-16,7 4 6 0,5 8-2 15,4 4-3-15,6 4-2 16,2 2-6-16,12 0-8 15,-3-2 11-15,4-4 345 16</inkml:trace>
  <inkml:trace contextRef="#ctx0" brushRef="#br0" timeOffset="21621.1168">3646 10721 886 0,'-3'-4'517'16,"-1"-1"-256"-16,3 5-34 15,1 0-64-15,0 0-29 16,7 18-61-16,53 41-19 0,-29-21-29 16,-3 1-6-16,-1-3-18 15,-6-3-27-15,-3-16-25 16</inkml:trace>
  <inkml:trace contextRef="#ctx0" brushRef="#br0" timeOffset="21842.0389">3864 10692 1153 0,'-7'0'356'0,"-9"3"-144"16,-2 4-18-16,-6 8-70 15,2 4-25-15,-7 10-44 16,-1 5-11-16,3 6-22 15,-1 3-7-15,10-6-10 16,6-6-29-16,9-11-88 16,3-7-97-16</inkml:trace>
  <inkml:trace contextRef="#ctx0" brushRef="#br0" timeOffset="22177.3434">3985 10930 1506 0,'-5'4'275'16,"-4"6"-51"-16,7 11-130 15,-5 0-22-15,3 4-38 16,6-1-11-16,0-4-14 16,5 2-3-16,7-4 0 15,1-6-2-15,0-11-35 16,3 0-40-16,-1-8-240 15</inkml:trace>
  <inkml:trace contextRef="#ctx0" brushRef="#br0" timeOffset="22370.1663">3993 10795 1487 0,'-3'0'325'0,"3"0"90"0,4 3-295 15,-4-3-46-15,0 0 330 16</inkml:trace>
  <inkml:trace contextRef="#ctx0" brushRef="#br0" timeOffset="24043.0376">4188 10633 1644 0,'-2'0'372'0,"2"0"-166"16,3-2-61-16,-3 0-81 15,0 1-37-15,12-1-337 16</inkml:trace>
  <inkml:trace contextRef="#ctx0" brushRef="#br0" timeOffset="24398.6125">4547 10430 1574 0,'-3'0'315'16,"0"9"-117"-16,-1 9-34 15,-3 11-69-15,6 10-27 16,-4 3-31-16,4 4-13 16,3-4-15-16,9-4-2 15,7-10-2-15,4-11 1 0,5-13-4 16,-1-1-13-16,-5-9-44 16,-3-2-25-16</inkml:trace>
  <inkml:trace contextRef="#ctx0" brushRef="#br0" timeOffset="24757.2181">4493 10272 1607 0,'0'0'330'0,"4"-1"-166"15,1 1-58-15,-5 0-77 16,0-1-3-16</inkml:trace>
  <inkml:trace contextRef="#ctx0" brushRef="#br0" timeOffset="25220.7519">4331 10025 1428 0,'1'0'229'0,"8"-1"-57"0,8 3-17 16,20 4-70-16,2-2-10 16,12-2-35-16,3 1-16 15,-1-3-15-15,3 0-6 16,-6 4-39-16,-5-2-32 15,-6 3-69-15,-4 2-39 0,-15-5-33 16,-7-2-1 0,-15-3-126-16,-5-7 92 0,-7-2 512 15,-2-2 57-15,2 1-127 16,1-2-9-16,3 8-32 16,6 3-29-16,1 5-56 15,5 3-12-15,3 6-24 16,2 1-10-16,3 4-3 15,-5 2-4-15,-5 1-5 16,-1 0 0-16,-6 2-21 16,1-2 7-16</inkml:trace>
  <inkml:trace contextRef="#ctx0" brushRef="#br0" timeOffset="27064.0831">5246 10392 1619 0,'-4'6'328'0,"-4"10"-172"16,6 12-55-16,3 11-53 16,6 8-18-16,7 8-17 15,-1 1-3-15,-2-6-22 16,0-6-29-16,-5-16-92 15,0-13-117-15</inkml:trace>
  <inkml:trace contextRef="#ctx0" brushRef="#br0" timeOffset="27213.2135">5061 10560 1490 0,'10'3'274'16,"21"-3"-36"-16,13 0-72 15,26-2-95-15,8-2-21 16,1 4 7-16,-1 0-134 16</inkml:trace>
  <inkml:trace contextRef="#ctx0" brushRef="#br0" timeOffset="27794.9359">5898 10338 1486 0,'10'-1'251'15,"16"4"-73"-15,0 14-48 16,-12 19-68-16,-4 6-4 16,-14 11-14-16,-6 1-8 15,4 0-12-15,7-2-6 16,10-13-6-16,5-9 2 0,9-18 7 16,5-11 3-16,6-16-2 15,4-7-2-15,-2-14-9 16,-7-1-8-16,-8-9-14 15,-3-3-3-15,-13-2-3 16,-4-1 6-16,-5 9 9 16,-5 11 2-16,-8 20 11 15,-1 12 11-15,2 28 17 16,3 6 5-16,8 17-8 16,5 6-12-16,11 1-16 15,6-1-3-15,10-10-12 16,8-6 11-16</inkml:trace>
  <inkml:trace contextRef="#ctx0" brushRef="#br0" timeOffset="28474.4677">6422 10614 1311 0,'-4'7'269'0,"0"6"-79"15,4 6-75-15,3-1-28 16,5 0-38-16,6 1-8 16,0-10-25-16,1-4-3 15,7-8-3-15,-1-7 0 16,-4-12 1-16,-3 0-1 15,-10-5-2-15,-3 0-2 16,-2 10 9-16,-6-1 6 16,0 15 8-16,-3 3 5 0,4 15-9 15,-1 7-7-15,7 12-11 16,9 8-4-16,0 5-4 16,5 9 0-16,-8 5 24 15,-8-1 8-15,-12-4 10 16,-6-7 2-16,-8-18-21 15,-1-11-3-15,3-20-7 16,-4-11-3-16,10-19-42 16,8-5-34-16,19-7-59 15</inkml:trace>
  <inkml:trace contextRef="#ctx0" brushRef="#br0" timeOffset="28803.28">6692 10891 1495 0,'-2'7'264'0,"-1"10"-64"15,1 1-36-15,-3 7-68 16,3 4-26-16,2-1-40 16,3-2-14-16,6-11-10 15,3-3-1-15,3-14-17 16,1 1-20-16</inkml:trace>
  <inkml:trace contextRef="#ctx0" brushRef="#br0" timeOffset="28980.0873">6715 10772 1664 0,'0'0'381'0,"0"-1"-116"16,7 1-166-16,-7 0 79 15</inkml:trace>
  <inkml:trace contextRef="#ctx0" brushRef="#br0" timeOffset="29614.6449">6997 10511 1596 0,'-3'0'348'16,"-5"3"-111"-16,8-2-141 15,2 2-34-15,4-6 27 16</inkml:trace>
  <inkml:trace contextRef="#ctx0" brushRef="#br0" timeOffset="29924.0657">7313 10285 1561 0,'-1'0'245'0,"-7"0"-171"16,-1 2-138-16</inkml:trace>
  <inkml:trace contextRef="#ctx0" brushRef="#br0" timeOffset="30280.772">7314 10473 1414 0,'-1'15'235'0,"9"20"-50"16,2 11-31-16,3 8-57 15,3 3-7-15,-12 8-19 16,-9-2-13-16,-9-5-19 16,-8-2-7-16,-9-17-14 15,2-4-2-15,-6-22-1 16,0-10 0-16,9-19-15 16,1-14-26-16,13-13-77 15,4-13-108-15</inkml:trace>
  <inkml:trace contextRef="#ctx0" brushRef="#br0" timeOffset="30673.0143">7062 10083 1410 0,'5'0'227'15,"8"-3"-60"-15,10 0-77 16,13 2-22-16,24-2-27 16,7 1-11-16,8 5-12 15,-6-1-2-15,-20 4-72 16,-11 0-68-16</inkml:trace>
  <inkml:trace contextRef="#ctx0" brushRef="#br0" timeOffset="30838.8929">7472 10025 964 0,'2'0'440'0,"2"3"-254"16,7 4-70-16,2 3-12 15,1-1-11-15,0 5-9 16,-7 4 4-16,-4 0 4 15,-5 8-12-15,-7 0-16 16,-6-2-20-16,-5-2-32 16</inkml:trace>
  <inkml:trace contextRef="#ctx0" brushRef="#br0" timeOffset="33062.2228">7790 10145 967 0,'1'0'434'0,"4"5"-241"16,7 4-20-16,3 10-33 16,5 7-13-16,11 22-39 15,1 12-2-15,-7 18-11 16,-10 9-9-16,-22 9-17 16,-16 1-8-16,-14 0-14 15,-8-9-6-15,-4-16-6 16,6-8-4-16,12-22 8 15,5-14 13-15</inkml:trace>
  <inkml:trace contextRef="#ctx0" brushRef="#br0" timeOffset="43562.8699">8415 10415 1436 0,'0'-1'248'0,"-4"3"-33"15,0 7-37-15,3 12-75 16,1 13-25-16,1 8-38 16,-1 3-10-16,7 7-12 15,-1-7-1-15,1-6-14 16,3-5-22-16,-9-19-91 15,1-6-84-15</inkml:trace>
  <inkml:trace contextRef="#ctx0" brushRef="#br0" timeOffset="43728.6646">8274 10617 1496 0,'5'0'277'0,"1"-6"-49"15,18 3-81-15,8-1-18 16,17-1-57-16,11 3-26 0,0 3-21 16,1 2 31-16</inkml:trace>
  <inkml:trace contextRef="#ctx0" brushRef="#br0" timeOffset="44158.861">9244 10014 1501 0,'-24'8'264'0,"-27"20"-64"16,-4 14-46-16,4 23-56 16,7 15-28-16,17 29-36 15,10 3-7-15,34 8 1 16,9-3 0-16,26-12-1 16,10-14 3-16,9-23-4 15,2-17-49-15</inkml:trace>
  <inkml:trace contextRef="#ctx0" brushRef="#br0" timeOffset="44818.246">9628 10551 631 0,'3'-8'495'16,"4"-8"-167"-16,-6-3-191 15,-1 0 1-15,-8-7-20 16,-4 3-3-16,-8 0-30 15,-1 3-8-15,-5 7-14 16,-3 5-10-16,0 12-24 16,-4 7-9-16,4 11-15 15,4 3-5-15,10 11-2 16,8 2-3-16,10 5 0 16,8-3 1-16,5-3 1 15,2-7 2-15,9-11 1 16,5-5 1-16,0-17-19 0,3-8-15 15,-4-14-37 1,-2-7-18-16,-2-4-5 0,-4 1 9 16,-9 1 32-16,-9 5 23 15,-7 8 40-15,-8 10 19 16,-3 14 38-16,-1 9 12 16,2 12-1-16,2-1-5 15,7 8-30-15,8 1-15 0,11 1-11 16,2-2-7-16,10-7-13 15,1-6 396-15</inkml:trace>
  <inkml:trace contextRef="#ctx0" brushRef="#br0" timeOffset="45405.8629">9856 10730 1470 0,'-2'1'256'0,"3"4"-53"16,4 3-44-16,7 8-67 15,8 4-17-15,1 10-29 16,1 3-9-16,1 4-15 16,-5-5-7-16,-2-4-46 0,-2 0-60 15</inkml:trace>
  <inkml:trace contextRef="#ctx0" brushRef="#br0" timeOffset="45613.8832">10043 10717 1124 0,'-5'-2'383'0,"-6"-1"-131"15,-1 5-68-15,-2 5-67 16,-1 4-14-16,-3 9-26 15,-6 4-17-15,1 7-28 16,-3 2-11-16,1 3-15 16,5 2 4-16,7-6-23 15,3-4 62-15</inkml:trace>
  <inkml:trace contextRef="#ctx0" brushRef="#br0" timeOffset="46633.0544">10226 10477 1385 0,'-2'3'242'0,"0"0"-63"0,2-1-81 15,0-2-36-15,0-1-80 16,0 0-232-16</inkml:trace>
  <inkml:trace contextRef="#ctx0" brushRef="#br0" timeOffset="46916.0985">10419 10344 1312 0,'-1'6'279'0,"-3"9"-48"16,2 7-106-16,0 6-39 16,-1 8-25-16,0 1-5 15,3 5-15-15,0-1-3 16,6-7-26-16,6-1-6 16,4-13-1-16,6 0 2 15,1-17-39-15,-3-4-51 16</inkml:trace>
  <inkml:trace contextRef="#ctx0" brushRef="#br0" timeOffset="47142.5382">10385 10214 1315 0,'0'-1'212'16,"5"1"-134"-16,3 0-57 16,1-1-45-16</inkml:trace>
  <inkml:trace contextRef="#ctx0" brushRef="#br0" timeOffset="47503.9594">10284 10031 1475 0,'-2'-2'241'0,"2"-2"-85"16,8 2-28-16,10 4-61 16,12 4-17-16,10 2-16 15,9-3-10-15,4-2-13 16,0-3-4-16,-1-3-54 16,-3 0-25-16,-9-2-33 15,-9-2-19-15,-17-5 46 16,-9 3 26-16,-10-4 38 15,-6 3 32-15,-2 3 38 16,0 1 21-16,5 11 16 16,3 3-12-16,6 8-33 15,1 1-16-15,5 1-18 16,-1-2 9-16,0 3 425 16</inkml:trace>
  <inkml:trace contextRef="#ctx0" brushRef="#br0" timeOffset="48099.8737">10948 10292 1234 0,'-5'0'303'16,"1"2"-124"-16,3 11-18 15,-1 11-66-15,5 12-31 0,3 11-29 16,-1 2-12-16,5 2-9 15,-2-7 1-15,3-8-2 16,-3-7-15-16,0-10-73 16,-1-4-101-16</inkml:trace>
  <inkml:trace contextRef="#ctx0" brushRef="#br0" timeOffset="48270.4188">10807 10493 1499 0,'3'0'251'0,"9"6"-79"15,9-2-36-15,18-3-51 16,12 0-21-16,9-7-30 16,3-3-20-16,-2-1-14 15</inkml:trace>
  <inkml:trace contextRef="#ctx0" brushRef="#br0" timeOffset="48787.2764">11542 10541 802 0,'4'-6'425'0,"6"-10"-197"16,-4-2-109-16,-2 0-14 16,-4-5-5-16,-7 0-17 15,-3 3-6-15,-10 3-16 16,-4 4-5-16,-10 4-8 15,-1 3-2-15,-2 11-13 16,0 6-9-16,9 15-18 16,3 2-3-16,13 8-5 15,5 2-2-15,14 3 1 16,7-4 0-16,8-10 3 16,11-1 0-16,7-17 2 15,0-4 0-15,2-11-16 0,-3-10-31 16,-8-5-18-16,1 0-12 15,-15-8 12-15,-2 5 27 16,-12-6 22-16,-3 6 28 16,-5 10 37-16,-8 4 17 15,0 18 17-15,-4 6 0 16,6 13-35-16,4 7-19 0,9 0-24 16,5 1-3-16,13-2-40 15,2-3 356-15</inkml:trace>
  <inkml:trace contextRef="#ctx0" brushRef="#br0" timeOffset="49316.8076">11771 10609 886 0,'0'1'393'0,"1"9"-223"0,-1-2-95 16,3 3-36-16,2 3-4 15,3-6-10-15,6 1-2 16,-3-9-11-16,1-4-5 16,-1-7-1-16,-1-4-1 0,0-1-1 15,0-2 1-15,-7 2 9 16,-1 1 11-16,-4 7 18 16,0 4 9-16,-2 4 9 15,-5 4-7-15,7 9-17 16,0 3-9-16,5 9-12 15,7 5-6-15,2 7-8 16,-1 0 0-16,2 9-2 16,0 3 1-16,-10-2 1 15,-5 1 1-15,-15-4 25 16,-8 0 9-16,-11-5 42 16,-1-5 8-16,-4-14-24 15,1-13-6-15,5-16-38 16,7-9-8-16,13-15-25 15,10-4-23-15,13-5-206 16</inkml:trace>
  <inkml:trace contextRef="#ctx0" brushRef="#br0" timeOffset="49797.1884">12065 10506 1599 0,'-5'2'324'16,"-4"-2"-159"-16,2 2-42 15,7-1-70-15,3-1-36 16,-3 0-367-16</inkml:trace>
  <inkml:trace contextRef="#ctx0" brushRef="#br0" timeOffset="50158.2792">12376 10357 1485 0,'-2'-5'262'0,"0"-2"-36"16,2 3-157-16,0 1-36 15,0 3-108-15</inkml:trace>
  <inkml:trace contextRef="#ctx0" brushRef="#br0" timeOffset="50439.2317">12359 10476 1250 0,'-5'7'303'0,"-3"9"-96"15,3 7-58-15,5 10-76 16,5 2-18-16,8 10-15 16,2 0-8-16,0 6 17 15,-3 0 3-15,-10 3 21 16,-8 0 5-16,-11-8-15 16,-5-4-8-16,-7-15-27 15,4-7-7-15,-5-18-9 16,0-5-1-16,4-15-33 15,2-6-36-15,10-13-88 0</inkml:trace>
  <inkml:trace contextRef="#ctx0" brushRef="#br0" timeOffset="50990.1087">12161 10181 1243 0,'1'0'282'15,"1"0"-137"-15,12 3-39 16,1-3-11-16,10 3-19 15,5 0-16-15,11 2-16 0,1 1-10 16,2-3-15-16,-6 0-6 16,-3-3-13-16,-5-3-13 15,-11-3-56-15,0-3-30 16,-16-4-19-16,-3 3 24 16,-4-3 46-16,-3 1 24 15,1 4 24-15,1 1 4 16,8 8 14-16,1 3 7 0,8 7 5 15,3 1 4-15,1 5 9 16,-1 1 16-16,-8-1 17 16,-6 2-6-16,-6-5 2 15,-3-4 54-15</inkml:trace>
  <inkml:trace contextRef="#ctx0" brushRef="#br0" timeOffset="51587.558">12714 10127 1534 0,'4'0'277'0,"12"7"-93"15,8 13-36-15,14 19-71 16,5 12-11-16,-3 17-15 16,-7 4-6-16,-16 7-8 15,-16-4-4-15,-24-5-13 0,-11-4-3 16,-8-9-12-1,0-6-7-15,6-17-19 0,9-8-22 16,8-18-53-16,3-8-62 16</inkml:trace>
  <inkml:trace contextRef="#ctx0" brushRef="#br0" timeOffset="52221.1389">13193 10093 1448 0,'1'-3'277'16,"-1"-3"-13"-16,0 7-87 16,0-1-40-16,0 0-61 15,2 21-19-15,6 46-18 16,-11-21-6-16,-3 17 4 16,1 14-2-16,-3 0-10 15,6-1-2-15,8-13-18 16,2-10-1-16,10-12 3 15,4-8 0-15,3-13 3 16,7-8-3-16,-2-12-33 16,0-7-33-16,-7-11-40 15</inkml:trace>
  <inkml:trace contextRef="#ctx0" brushRef="#br0" timeOffset="52758.8505">13066 10332 1109 0,'-3'-1'370'15,"0"-3"-178"-15,3 2 13 16,0 1-27-16,0 0-8 15,0 1-45-15,2 0-24 16,17 0-33-16,34 1-10 16,-24 0-18-16,8-1-9 15,11-1-16-15,0-1-5 16,5 0-12-16,-4 2 2 0</inkml:trace>
  <inkml:trace contextRef="#ctx0" brushRef="#br0" timeOffset="61023.9508">1686 12072 1347 0,'10'3'234'0,"11"8"-96"15,14-10-52-15,11-2-6 16,14 3-45-16,4-1-13 16,-2 2-31-16,-9 4-85 0</inkml:trace>
  <inkml:trace contextRef="#ctx0" brushRef="#br0" timeOffset="61279.2823">1748 12186 1413 0,'-3'1'242'0,"-1"6"-34"16,5-1-30-16,19 1-45 15,8 1-9-15,18-7-35 16,9 0-19-16,7-1-33 16,-6-6-14-16,-4 3-5 0,-6-3 361 15</inkml:trace>
  <inkml:trace contextRef="#ctx0" brushRef="#br0" timeOffset="67162.3575">2924 11563 1325 0,'-13'-1'247'0,"-18"5"-80"0,-8 12-13 16,-12 29-14-16,1 15-19 16,7 33-34-16,11 13-9 15,25 11-33-15,10-3-6 16,29-13-11-16,9-10-7 16,18-19-3-16,7-10-19 0,4-29-115 15,1-13-154-15</inkml:trace>
  <inkml:trace contextRef="#ctx0" brushRef="#br0" timeOffset="67691.005">3438 11913 719 0,'0'10'528'0,"-9"8"-227"0,-12 3-117 16,-17 0-50-16,-2-3-11 15,-9-7-48-15,6-8-11 16,1-13-10-16,-1-16-11 16,12-13-22-16,6-3-7 15,16-6-14-15,10 10-3 16,20 12-3-16,5 3 1 0,13 12 6 16,5 3 4-1,7 12 5-15,3 7 1 0,-9 17 4 16,-10 11 3-16,-27 20 11 15,-16 5 1-15,-22 6-4 16,-8-1-4-16,2-14-10 16,2-6 0-16,7-18-2 15,4-13-1-15,3-17-6 16,6-4-3-16,12-9-4 16,3-2 0-16,12-2-3 15,6 3 1-15,6 0-4 16,7 4-5-16,9 9-27 15,4 0-19-15,6 4-190 16</inkml:trace>
  <inkml:trace contextRef="#ctx0" brushRef="#br0" timeOffset="68083.1606">3805 11932 1278 0,'-4'-12'291'0,"-3"-10"-94"0,-4 3-41 16,-3 1-10-16,-12 6-20 16,-4 1-8-16,-6 8-38 15,-3 6-24-15,10 10-38 16,2 12-13-16,9 7-9 15,4 7-2-15,9 7 0 16,9 3 0-16,11 1-11 16,9-5-9-16,7-8-4 15,5-10-4-15,3-18 4 16,5-9 8-16,2-15-16 16,-2-7 3-16,-3-16 12 15,-11 0 1-15,-22-5 36 16,-10-5 10-16,-22 10 7 15,-6 2-1-15,-6 12-14 16,4 10-2-16,8 14 402 16</inkml:trace>
  <inkml:trace contextRef="#ctx0" brushRef="#br0" timeOffset="68303.5684">4121 12052 1682 0,'-3'4'385'0,"1"0"-146"0,1 4-189 16,0-5 50-16</inkml:trace>
  <inkml:trace contextRef="#ctx0" brushRef="#br0" timeOffset="68686.8451">4495 11931 1599 0,'-2'8'302'16,"-5"13"-165"-16,-3 3-53 0,3 7-58 15,1 3 9-15,6 0-6 16,7 2-4-16,2-4 8 16,6-4-19-16,1-8-5 15,3-4 0-15,-1-13-8 16,0-3-12-16,-2-9-54 15</inkml:trace>
  <inkml:trace contextRef="#ctx0" brushRef="#br0" timeOffset="68887.5886">4472 11786 1634 0,'0'2'339'0,"5"5"-192"0,-9-4-64 16,10 0-64-16,-2-3-20 16</inkml:trace>
  <inkml:trace contextRef="#ctx0" brushRef="#br0" timeOffset="69349.235">4317 11578 1459 0,'0'0'232'0,"7"0"-74"15,10 3-21-15,22-1-46 16,8 0-11-16,13-1-23 16,4-2-14-16,-3 1-26 15,-8 1-3-15,-6 2-35 16,-4-1-22-16,-17-2-52 15,0 0-40-15,-16-5-106 0,-7 1 20 16,-7-3-43-16,-5-2-216 16,-11-1 474-16,-1 0 220 15,1 5 146-15,2 1-176 16,10 4-41-16,5 1-5 16,3-1-26-16,0 1-20 15,0-1-22-15,0 0-5 16,7 1-21-16,17 7-11 0,28 11-12 15,-35-10-2 1,-16 4-1-16,-8 0-2 0,-19 9 12 16,-3-2 391-16</inkml:trace>
  <inkml:trace contextRef="#ctx0" brushRef="#br0" timeOffset="76520.5314">5136 12041 1489 0,'4'3'284'16,"2"6"-36"-16,13-3-82 15,9-4-20-15,21 1-67 16,13-3-25-16,14 1-36 0,0-1-36 16,-7-5-236-16</inkml:trace>
  <inkml:trace contextRef="#ctx0" brushRef="#br0" timeOffset="76892.1811">5787 12009 1070 0,'5'-8'398'0,"5"-17"-192"16,0-3-11-16,5-6-43 16,-2-2-18-16,-2 5-41 15,-2 1-18-15,-4 6-28 16,2 5-7-16,-4 10-15 15,0 4-6-15,-3 12-7 16,-6 7-2-16,2 18 0 16,-2 10-1-16,6 18 0 15,0 1-2-15,1 2-3 16,3 1 1-16,0-16-8 0,4-3-25 16,0-18-182-16</inkml:trace>
  <inkml:trace contextRef="#ctx0" brushRef="#br0" timeOffset="77440.6398">6451 11740 1322 0,'1'0'265'16,"2"-1"-75"-16,-10-1-60 16,6 2-20-16,0 0-40 15,-17-1-13-15,-39-2-23 16,21-1-13-16,-1 1-15 15,9 3-3-15,0 3-4 16,4 5-2-16,6 6 0 16,5 5-1-16,5 4-1 15,3 3 1-15,5 2 1 0,1-3 0 16,0-4 3-16,-1-6 0 16,0-6 3-16,1-5 2 15,9-9 4-15,5-1-1 16,12-4-1-16,7 2 0 15,8 6-3-15,7 4-1 16,2 7 1-16,-3 11-2 16,-7 6 6-16,-13 6 1 15,-12 5 6-15,-12-6 0 0,-16 1 27 16,2-2 6-16,-20-5 3 16,-2-2 2-16,-16-11-29 15,-8-9-5-15,6-6-7 16,4-6-12-16,22-3 12 15,10-6-403-15</inkml:trace>
  <inkml:trace contextRef="#ctx0" brushRef="#br0" timeOffset="77866.7997">6997 11896 1549 0,'-1'-1'314'16,"-1"2"-82"-16,-2 2-121 16,3-3-39-16,0 0-50 15,0 0-14-15,1 0 408 16</inkml:trace>
  <inkml:trace contextRef="#ctx0" brushRef="#br0" timeOffset="78195.7769">6997 12044 1400 0,'-2'5'219'15,"-6"8"-72"-15,8 14-30 16,0 11-37-16,5 8 2 0,7 13 3 16,0 1-10-16,-3 6-22 15,-7-3-14-15,-7-9-20 16,-4-4-1-16,-7-14-3 16,-1-10 0-16,-5-19 3 15,-2-8-1-15,-3-15-4 16,5-5-13-16,-2-18-62 15,7-7-33-15,5-19-132 16</inkml:trace>
  <inkml:trace contextRef="#ctx0" brushRef="#br0" timeOffset="78611.7767">6832 11650 1379 0,'-2'0'217'15,"1"-1"-100"-15,2-1-34 16,-1 2-27-16,29 2-4 0,46 5 2 15,-19-2-4-15,3 0-15 16,-1-5-10-16,-2 0-12 16,-6 0-12-16,-11 0-34 15,-9 1-34-15,-20 0-46 16,-10-2-2-16,-11-5 26 16,-7-2 32-16,3-1 38 15,4-1 20-15,7 3 34 16,4 2 21-16,12 5 17 15,1 1 12-15,4 10 10 16,-2 0-1-16,-13 4-4 16,-3 2-4-16,-12 1-30 15,-2 0-31-15</inkml:trace>
  <inkml:trace contextRef="#ctx0" brushRef="#br0" timeOffset="79033.5721">7516 11631 1545 0,'16'18'288'0,"17"23"-82"16,4 13-17-16,-6 24-56 15,-10 7-30-15,-22 14-56 16,-17-2-13-16,-19-13-16 16,-4-10-2-16,7-19-4 15,8-10-8-15,8-23 45 0</inkml:trace>
  <inkml:trace contextRef="#ctx0" brushRef="#br0" timeOffset="80614.3867">8259 11796 1209 0,'-2'-1'337'15,"-5"-2"-100"-15,3 8-68 16,1 14-41-16,-5 11-42 15,5 11-19-15,-5 10-32 16,1 0-12-16,7 2-12 16,2-6-5-16,9-7-4 15,1-5-24-15,2-19-104 0</inkml:trace>
  <inkml:trace contextRef="#ctx0" brushRef="#br0" timeOffset="80831.9329">8054 12008 1545 0,'4'0'295'0,"8"1"-76"16,13 8-50-16,25-9-67 15,14 1-25-15,19-2-26 16,1-9-12-16</inkml:trace>
  <inkml:trace contextRef="#ctx0" brushRef="#br0" timeOffset="82298.1756">9079 11498 1195 0,'-17'12'309'0,"-22"19"-156"15,-3 11-18-15,-3 22-58 16,3 17-14-16,15 34-23 16,9 9-4-16,33 10 11 15,20-10-3-15,22-25 3 16,19-17 2-16</inkml:trace>
  <inkml:trace contextRef="#ctx0" brushRef="#br0" timeOffset="88019.2908">9442 11651 932 0,'1'-2'482'15,"-2"2"-237"-15,-4 9-45 16,-5 17-48-16,-7 9-20 0,1 18-47 15,-1 2-25-15,4 6-33 16,7-4-12-16,17-9-10 16,8-4-1-16,16-17-2 15,7-7 1-15,3-12 3 16,1-8-25-16,-1-6-115 16,-2-4-98-16</inkml:trace>
  <inkml:trace contextRef="#ctx0" brushRef="#br0" timeOffset="88205.8007">9606 11713 1370 0,'0'8'228'0,"0"12"-69"16,2 7 7-16,3 20-36 15,0 4-11-15,-2 13-31 16,2-2-12-16,-1-3-24 15,1-5-13-15,3-8-26 0,0-8-49 16,2-11-149-16</inkml:trace>
  <inkml:trace contextRef="#ctx0" brushRef="#br0" timeOffset="88505.0775">9936 11982 1598 0,'2'0'367'0,"0"-3"-94"15,3 3-89-15,-5-1-120 16,0 0-33-16,0 0 289 16</inkml:trace>
  <inkml:trace contextRef="#ctx0" brushRef="#br0" timeOffset="88859.1767">10264 11869 1378 0,'-2'3'286'16,"5"6"12"-16,-6 11-103 16,-7 4-17-16,4 11-63 15,-6-1-27-15,7 1-36 16,1 0-14-16,9-2-24 15,2-6-6-15,10-6-4 16,7-4-1-16,2-13-9 16,-3-4-25-16,0-7-59 15,-4-3-16-15</inkml:trace>
  <inkml:trace contextRef="#ctx0" brushRef="#br0" timeOffset="89039.6956">10259 11767 1458 0,'-6'-2'304'16,"5"-1"41"-16,-1-1-155 0,1 3-127 15,1 0-32-15</inkml:trace>
  <inkml:trace contextRef="#ctx0" brushRef="#br0" timeOffset="89562.0378">10055 11522 1328 0,'-2'0'254'16,"4"2"-63"-16,8-2-41 16,13 2-59-16,10 1-12 15,16-7-24-15,8 8-14 16,5-3-23-16,-4-2-3 0,-8 2-46 16,-9-3-31-16,-6-1-44 15,-8-1-26-15,-13-2-17 16,-4 1 20-16,-10-4 47 15,-4 1 16-15,-4 0 52 16,-3 1 25-16,-3 0 35 16,5 6 10-16,6 1 14 15,3 0 2-15,12 3-21 16,2 4-8-16,3-1 12 16,3 4 18-16,-8 4 25 15,-4-3 11-15,-12 6-7 16,-6-7-23-16,-10 3-29 15,-6-2 40-15</inkml:trace>
  <inkml:trace contextRef="#ctx0" brushRef="#br0" timeOffset="103959.9091">10887 11759 1315 0,'-1'3'255'16,"-3"8"-82"-16,2 9-17 16,2 20-58-16,0 10-15 15,6 8-16-15,3 2-10 16,1-5-16-16,2-8-7 0,-3-16-20 15,-1-7-29-15,-3-17-103 16,-3-7-111-16</inkml:trace>
  <inkml:trace contextRef="#ctx0" brushRef="#br0" timeOffset="104109.5089">10737 12003 1546 0,'13'1'275'0,"18"-1"-110"16,15-1-45-16,16-4-52 16,9-3-28-16,7-3-32 15,-5 2-3-15</inkml:trace>
  <inkml:trace contextRef="#ctx0" brushRef="#br0" timeOffset="104638.1807">11695 11681 1531 0,'-18'-7'276'0,"-26"-2"-83"16,0 5-42-16,0 15-70 16,2 11-24-16,7 11-42 15,6 10-11-15,14 15-5 16,6 7-3-16,19 6-2 0,10-4 1 16,13-15 1-16,12-10 0 15,14-18 4-15,7-7 0 16,3-21 2-16,-1-14 1 15,-13-17 1-15,-10-10 0 16,-18-15 2-16,-12-1 5 16,-23-6 3-16,-13-2 1 15,-15 14-5-15,-8 7-5 16,-2 23-7-16,2 11-6 0,4 18-31 16</inkml:trace>
  <inkml:trace contextRef="#ctx0" brushRef="#br0" timeOffset="104968.2859">11815 11727 1263 0,'0'-3'300'0,"0"-6"-80"16,0 3-31-16,0 4-86 0,-2 4-18 16,0-2-22-16,0 3-11 15,-2 27-2-15,-52 48-4 16,18-22-19-16,-8 4-6 15,-1-2-13-15,5-3-6 16,11-13-49-16,9-7-24 16,12-13-74-16</inkml:trace>
  <inkml:trace contextRef="#ctx0" brushRef="#br0" timeOffset="105298.4794">12199 11870 1442 0,'3'-5'248'0,"1"-3"-18"15,-1 2-160-15,-2 2-32 16,6 4-144-16</inkml:trace>
  <inkml:trace contextRef="#ctx0" brushRef="#br0" timeOffset="105545.639">12207 12054 1623 0,'2'11'313'0,"1"10"-196"16,5 6-46-16,2 7-43 16,-1 5-11-16,0 9-13 15,-2 4-1-15,-10 2 1 16,-11-4 1-16,-8-1 2 16,-9-5 2-16,-8-17 1 15,0-3-3-15,-5-24-54 16,5-9-65-16</inkml:trace>
  <inkml:trace contextRef="#ctx0" brushRef="#br0" timeOffset="106012.1103">12064 11623 1326 0,'7'3'242'16,"8"-2"-65"-16,18 4-95 16,6 2-5-16,11-3-24 15,2 2-17-15,1-1-28 16,-5-1-27-16,-8-3-32 16,-9-2-13-16,-16-6-29 15,-6-2 23-15,-9-4 25 16,0 0 12-16,-5 1 33 15,4 1 20-15,-1 5 40 16,2 5 12-16,3 5 27 0,-3-4-5 16,0 0-33-16,4 7-16 15,3 10-20-15,13 29-6 16,-20-26 7-16,-1-4-5 16</inkml:trace>
  <inkml:trace contextRef="#ctx0" brushRef="#br0" timeOffset="106445.4874">12693 11519 1484 0,'13'10'262'15,"14"14"-40"-15,4 7-48 16,8 16-35-16,-2 6-20 16,-16 22-11-16,-18 14-11 15,-25 12-34-15,-12 3-4 16,-11-14-37-16,-2-18-7 0,4-27-42 15,2-14 48-15</inkml:trace>
  <inkml:trace contextRef="#ctx0" brushRef="#br0" timeOffset="108678.3646">1616 13675 1390 0,'2'3'241'0,"9"0"-56"16,11 1-13-16,23-1-89 15,6-3-23-15,12-2-29 16,5 1-20-16,-4-3-99 15</inkml:trace>
  <inkml:trace contextRef="#ctx0" brushRef="#br0" timeOffset="108871.3592">1671 13839 1552 0,'10'2'322'0,"9"-2"-68"0,26 1-103 16,13-1-32-16,17-4-59 15,1-1-10-15,-6 1 340 16</inkml:trace>
  <inkml:trace contextRef="#ctx0" brushRef="#br0" timeOffset="109360.2915">2926 13223 1267 0,'-29'11'302'15,"-18"8"-111"-15,-13 24-28 16,3 11-25-16,8 25-56 15,5 8-12-15,26 11-30 16,18 6-8-16,33-6-13 16,16-5-3-16,25-14 6 15,1-18-11-15</inkml:trace>
  <inkml:trace contextRef="#ctx0" brushRef="#br0" timeOffset="109810.1517">3329 13753 1245 0,'-16'-13'292'16,"-17"-10"-119"-16,9-7-67 16,8-2-13-16,12-8-37 15,11 2-7-15,15 6-3 16,7 4 5-16,15 20 14 16,2 6-10-16,5 19-17 15,-11 5 3-15,-25 17-7 16,-9 13-4-16,-33 9-4 15,-6 5-11-15,-10-5-19 16,-2-10-7-16,13-20-25 16,7-10-10-16,12-14-12 15,4-4-3-15,13-3 14 16,9 0 11-16,15 0 34 16,10 1 12-16,11 9 19 15,0-2 6-15,-5 5-5 16,-4 0-1-16,-11-1 3 15,-3-2 65-15</inkml:trace>
  <inkml:trace contextRef="#ctx0" brushRef="#br0" timeOffset="110172.4373">3904 13588 1547 0,'-13'-4'276'0,"-17"2"-110"16,-4 2-42-16,1 2-58 16,6 9-27-16,7 6-34 15,6 3-8-15,7 11-5 16,6 6 0-16,8 7 0 15,8 4 2-15,13-1 2 16,6-4 1-16,15-17 2 16,2-6 1-16,2-18 1 15,-5-8 2-15,-12-18 1 16,-1-6 2-16,-20-17 13 16,-6-2 11-16,-23 5 11 15,-13-1 3-15,-22 12-15 0,-8 9 1 16,1 13 376-16</inkml:trace>
  <inkml:trace contextRef="#ctx0" brushRef="#br0" timeOffset="110649.4612">4407 13675 1372 0,'5'0'256'16,"0"0"-36"-16,3 8-22 15,-9 10-68-15,-1 6-27 16,-8 13-30-16,3 3-15 16,7 7-25-16,-1-10-8 15,12-3-18-15,-1-11-2 16,8-15-1-16,9 5-4 0,-3-16-39 16,2 0-17-16</inkml:trace>
  <inkml:trace contextRef="#ctx0" brushRef="#br0" timeOffset="110797.7079">4378 13500 1547 0,'1'0'236'16,"1"6"-112"-16</inkml:trace>
  <inkml:trace contextRef="#ctx0" brushRef="#br0" timeOffset="111155.9813">4236 13281 1408 0,'10'-2'220'15,"15"3"-75"-15,9 5-54 16,24 4-56-16,3 4-14 16,5-4-15-16,-2 2 1 0,-10-4-11 15,-8-4-23-15,-13 0-56 16,-6-5-26-16,-14-6-2 15,-6-5 27-15,-9-7 59 16,-3-1 49-16,-1 3 63 16,3 4 34-16,3 7 19 15,0 6-2-15,0 8-40 16,1 7-11-16,-1 8-29 16,0 4-9-16,-1 1-21 15,1-4 27-15</inkml:trace>
  <inkml:trace contextRef="#ctx0" brushRef="#br0" timeOffset="111414.6449">4864 13786 1606 0,'13'0'345'0,"11"-1"-106"0,21 2-130 16,8 1-12-16,16 6-38 16,-2 2-17-16,2 3 23 15,-3 1 291-15</inkml:trace>
  <inkml:trace contextRef="#ctx0" brushRef="#br0" timeOffset="111904.6685">5629 13690 1392 0,'10'-11'207'0,"10"-11"-90"16,3-5-39-16,1-1-12 15,-2 0 7-15,-4-2 19 16,-6 3 7-16,-9 1 11 15,-3 4-9-15,-3 13-36 16,-2 4-15-16,1 16-30 16,2 10-9-16,6 20-10 15,-1 7-1-15,5 13 0 16,-2 2 1-16,-4-2 6 16,-2-3-17-16,-1-16-60 15,1-7-30-15</inkml:trace>
  <inkml:trace contextRef="#ctx0" brushRef="#br0" timeOffset="112370.6633">6278 13490 1312 0,'1'-5'272'0,"-1"2"-90"15,-6 3-33-15,5 0-15 16,0 0-45-16,-12 0-19 0,-36-3-30 16,23 3-16-16,-5-1-18 15,0 1-3-15,1-2-12 16,5 1-7-16,3 0-10 16,6 2-3-16,5 8 8 15,1-2 3-15,10 9 8 16,-1 1 1-16,1 2 4 15,0 0 7-15,0 2 11 16,2-2 3-16,5-3 1 16,3 1-5-16,6-11-5 15,3-2 1-15,5-5 0 16,4-5-2-16,10 1-3 16,3 0 3-16,11 9 9 15,1 4 7-15,-3 9 20 16,-10 4 6-16,-15 6 3 15,-16 0 2-15,-14 13-9 16,-11 1-6-16,-21 0-4 0,-1 1-3 16,-15-19-7-16,7-7-3 15,5-21-32-15,9-10-28 16</inkml:trace>
  <inkml:trace contextRef="#ctx0" brushRef="#br0" timeOffset="112745.6416">6700 13606 1601 0,'0'-1'359'0,"0"-5"-112"0,1 3-72 16,-1 2-107-16,0-1-27 15,0 1-64-15,0 0 402 16</inkml:trace>
  <inkml:trace contextRef="#ctx0" brushRef="#br0" timeOffset="112969.3316">6695 13788 1510 0,'-1'19'261'0,"1"26"-69"16,-1 4-24-16,1 11-15 16,0 4-22-16,-8-4-47 15,-2 1-19-15,-5-15-31 16,-3-9-10-16,-2-10-11 15,0-13 0-15,-3-14-5 16,2-8-22-16,1-22-79 16,4-8-43-16</inkml:trace>
  <inkml:trace contextRef="#ctx0" brushRef="#br0" timeOffset="113359.2644">6492 13344 1482 0,'11'0'248'0,"12"5"-66"16,16 3-76-16,5 4-17 0,17 0-23 15,2-2-18-15,3 0-22 16,-9-4 1-16,-7-3-45 16,-8-1-36-16,-25-7-103 15,-1-6-35-15,-17-4 9 16,-12-2 48-16,-3-3 80 16,0 2 43-16,2 2 58 15,7 3 19-15,4 7 33 16,4 6 6-16,8 11 8 15,-3 4-5-15,10 9-29 16,-5 0-1-16,-2 6-24 16,3 4-10-16,-10-8-8 15,9 2 310-15</inkml:trace>
  <inkml:trace contextRef="#ctx0" brushRef="#br0" timeOffset="113643.6102">7262 13226 1396 0,'22'18'274'0,"13"17"41"0,10 24-164 16,2 13 13-16,-15 17-32 16,-9 1-23-16,-32 7-40 15,-13 1-23-15,-20-7-27 16,-7-8-3-16,1-27-27 16,-1-18 57-16</inkml:trace>
  <inkml:trace contextRef="#ctx0" brushRef="#br0" timeOffset="114143.5705">8111 13321 1546 0,'-1'12'313'16,"1"9"-71"-16,-2 25-112 16,2 9-32-16,0 9-49 15,0 0-17-15,0-6-14 16,0-5-3-16,6-11-15 0,3-7-25 16,2-18-82-16</inkml:trace>
  <inkml:trace contextRef="#ctx0" brushRef="#br0" timeOffset="114303.2281">7903 13589 1613 0,'12'6'345'16,"5"3"-140"-16,26-3-90 15,10-4-21-15,23-1-47 16,9-1-4-16</inkml:trace>
  <inkml:trace contextRef="#ctx0" brushRef="#br0" timeOffset="114743.2305">8811 13197 1494 0,'8'0'253'0,"3"4"-57"16,-9 9-52-16,-11 16-40 15,-1 10-7-15,-6 11-30 16,1-1-17-16,10 1-25 15,3-4-9-15,10-11-13 16,8-5-1-16,7-13-1 16,1-9-9-16,9-9-28 15,0-4-34-15,4-3-130 16</inkml:trace>
  <inkml:trace contextRef="#ctx0" brushRef="#br0" timeOffset="114945.2884">9013 13245 1472 0,'-5'4'258'15,"-6"6"-37"-15,2 13-103 0,1 11-21 16,5 21-17-16,-1 8-4 16,4 10 2-16,0 0-1 15,-1-1-20-15,1-3-13 16,5-5-29-16,1-5-27 15,7-16-20-15,2-9 156 16</inkml:trace>
  <inkml:trace contextRef="#ctx0" brushRef="#br0" timeOffset="115262.391">9371 13535 1360 0,'-1'2'253'0,"3"11"-9"16,-7 3-80-16,8 11-37 15,-3 6 4-15,-3-2-29 16,3 7-18-16,-1-1-39 0,1 0-19 16,7-8-17-16,4-8-4 15,8-9 0-15,5-6-5 16,3-9-35-16,2-3-8 16</inkml:trace>
  <inkml:trace contextRef="#ctx0" brushRef="#br0" timeOffset="115444.5937">9284 13372 1574 0,'4'-3'329'16,"4"-1"-68"-16,-1 2-184 15,6 0-33-15</inkml:trace>
  <inkml:trace contextRef="#ctx0" brushRef="#br0" timeOffset="115798.7797">9228 13132 1590 0,'8'0'301'0,"6"3"-134"16,20 7-110-16,7-2-1 15,16 2-24-15,2 0-10 16,0-6-5-16,-3-1-16 15,-15-5-56-15,-7-1-43 0,-15-5-83 16,-9-6 11-16,-9 1 53 16,-3-4 41-16,0 4 90 15,2 7 38-15,3 4 49 16,9 12 23-16,2 2 9 16,-2 2-20-16,-1 6-14 15,-8-4-12-15,-3 1-18 16,0 3-6-16</inkml:trace>
  <inkml:trace contextRef="#ctx0" brushRef="#br0" timeOffset="116130.2731">9906 13667 1649 0,'0'0'399'0,"2"4"-104"15,5-1-158-15,9 2-86 16,0-4 339-16</inkml:trace>
  <inkml:trace contextRef="#ctx0" brushRef="#br0" timeOffset="116567.6169">10442 13178 1530 0,'4'2'302'0,"7"7"-57"16,2 13-57-16,0 13-96 16,-1 12-25-16,-10 13-22 15,-5 4-6-15,-11 10-5 16,-1-5 0-16,2-2-14 16,6-8-7-16,13-15-9 15,8-8-2-15,15-14 0 16,4-6-7-16,6-16-24 15,3-4-17-15,-4-10-29 16</inkml:trace>
  <inkml:trace contextRef="#ctx0" brushRef="#br0" timeOffset="116761.1356">10309 13512 1666 0,'15'4'381'16,"26"0"-175"-16,7-4-32 15,21 3-80-15,8-2-31 16,3-1 42-16,-10 3-261 16</inkml:trace>
  <inkml:trace contextRef="#ctx0" brushRef="#br0" timeOffset="140111.6013">1618 15667 1562 0,'6'4'313'16,"-4"2"-78"-16,20-1-95 15,8-3-28-15,11-4-41 16,20-1-23-16,11-6-29 16,0-2-7-16,-8 1-57 15,-13 0-45-15</inkml:trace>
  <inkml:trace contextRef="#ctx0" brushRef="#br0" timeOffset="140322.0307">1641 15848 1605 0,'11'2'335'15,"22"-2"-131"-15,16-2-15 16,28-9-55-16,4 2-40 0,1 1-19 15,-4 1 22-15</inkml:trace>
  <inkml:trace contextRef="#ctx0" brushRef="#br0" timeOffset="141501.4808">2942 14998 1584 0,'-24'10'310'0,"-33"28"-136"15,-10 12-21-15,-4 33-52 16,10 19-18-16,20 17-23 16,22 11-7-16,35-4-6 15,21-12-7-15,38-16-9 16,11-21-21-16,13-28 341 0</inkml:trace>
  <inkml:trace contextRef="#ctx0" brushRef="#br0" timeOffset="142296.4634">3383 15549 794 0,'-21'-7'529'0,"-18"-9"-261"15,2-10-79-15,10-11-52 16,8-4-25-16,15-4-49 16,9 5-6-16,22 23 8 31,-14 9 4-31,1 1-1 0,48-13-4 0,12 29-17 16,-10 12-6-16,-41 34-11 15,-16 10-4-15,-32 10-5 16,-3 1-3-16,-21-8-8 15,0-10-10-15,3-17-11 16,5-9-9-16,9-26-9 16,4-6 2-16,14-16 2 15,9-5 3-15,16-1 6 0,11 2 7 16,17 10 12-16,4 7 6 16,5 11 8-16,2 8-1 15,-11 8 4-15,-3 4-8 16,-4-1 20-16</inkml:trace>
  <inkml:trace contextRef="#ctx0" brushRef="#br0" timeOffset="142745.2995">3897 15299 1376 0,'-20'-7'267'15,"-14"-8"-11"-15,2 14-85 16,-5 5-30-16,6 17-65 16,3 7-35-16,8 15-38 15,6 0-4-15,14 15-5 16,11 3-2-16,12-4 3 0,9 3 0 16,11-15 2-16,1-14 3 15,10-18 2-15,-1-14 3 16,0-24 3-16,-4-11 2 15,-16-11-1-15,-11-10 18 16,-27-3 20-16,-11 3 3 0,-22 5 5 16,-6 10-21-16,-17 19-26 15,-1 8-16-15,9 17 373 16</inkml:trace>
  <inkml:trace contextRef="#ctx0" brushRef="#br0" timeOffset="143526.7697">4538 15310 1542 0,'-3'-2'310'0,"-2"3"-71"16,5 12-34-16,-9 17-79 16,3 12-40-16,4 16-44 15,-2 3-8-15,12 2-16 16,4-1-3-16,0-14-47 16,3-8-29-16,-5-13-95 15</inkml:trace>
  <inkml:trace contextRef="#ctx0" brushRef="#br0" timeOffset="143685.4838">4395 15544 1681 0,'10'4'373'0,"18"0"-162"15,14 1-89-15,7-4-39 16,10 0-25-16,0-4-29 0,2 2 0 15</inkml:trace>
  <inkml:trace contextRef="#ctx0" brushRef="#br0" timeOffset="144074.1452">5119 15307 1439 0,'2'1'247'0,"1"6"-33"15,-3 7-25-15,-4 14-51 16,-3 7-25-16,2 9-43 16,0-3-17-16,11-3-29 15,6-2-10-15,13-12-12 0,2-4 0 16,9-10 1-16,1-6-11 15,0-7-40-15,-1 1-32 16</inkml:trace>
  <inkml:trace contextRef="#ctx0" brushRef="#br0" timeOffset="144286.3537">5348 15299 1742 0,'-2'9'388'0,"-1"15"-241"16,-2 7-32-16,3 15-10 16,1 10-5-16,-5 7-15 15,1 4-10-15,2-3-41 16,-2-8-14-16,11-10-24 16,6-10-26-16,5-17 18 15,5-5-142-15</inkml:trace>
  <inkml:trace contextRef="#ctx0" brushRef="#br0" timeOffset="144647.415">5723 15265 1449 0,'1'0'280'0,"2"2"5"0,-6 15-98 16,-2 7-21-16,-4 21-54 15,-3 8-30-15,1 12-21 16,1 5-19-16,7-5-25 16,4-4-7-16,13-12-7 15,5-10-1-15,9-11 2 16,4-5-8-16,-1-13-34 16,3-4-23-16,-10-13 392 15</inkml:trace>
  <inkml:trace contextRef="#ctx0" brushRef="#br0" timeOffset="144841.0266">5585 15569 1557 0,'7'3'325'16,"15"-7"-66"-16,13 4-79 15,24-2-98-15,8-4-32 16,6 5-25-16,-4-3 366 16</inkml:trace>
  <inkml:trace contextRef="#ctx0" brushRef="#br0" timeOffset="145226.0783">6147 15118 1476 0,'7'2'252'0,"20"13"-47"0,14 13-63 15,22 22-62-15,6 19-7 16,-9 25-27-16,-8 8-9 15,-34 11-12-15,-18 0-1 16,-18-7-22-16,-9-10-8 16,-4-24-20-16,1-21-19 15</inkml:trace>
  <inkml:trace contextRef="#ctx0" brushRef="#br0" timeOffset="145617.644">6933 15624 1491 0,'-3'-3'288'0,"1"0"-20"16,2 3-115-16,0 0-36 16,0 0-61-16,0 0-19 15,0 0-39-15,0 0 398 0</inkml:trace>
  <inkml:trace contextRef="#ctx0" brushRef="#br0" timeOffset="145931.4747">7245 15349 1489 0,'-2'3'279'0,"-3"8"-28"16,4 11-72-16,1 10-89 0,-2 4 10 16,-1 6-26-16,-1 0-6 15,0 3 1-15,4 0-40 16,9-8-10-16,6-6-3 16,7-12 0-16,5-2-2 15,-2-11-11-15,1-5-18 16,-7-7 59-16,-6-9-352 15</inkml:trace>
  <inkml:trace contextRef="#ctx0" brushRef="#br0" timeOffset="146357.2357">7191 15172 1639 0,'-3'0'369'0,"2"0"-150"0,1 6-134 16,0-6-34-16,0 0 38 15</inkml:trace>
  <inkml:trace contextRef="#ctx0" brushRef="#br0" timeOffset="146709.4285">6974 14950 1527 0,'1'-3'259'15,"11"2"-90"-15,4 1-56 16,7 1-43-16,15 5-9 16,7-2-29-16,7 1-11 15,8-3-12-15,-5-1-2 16,-3 5-15-16,-7-5-17 0,-8 3-49 15,-10-3-25-15,-8 2-78 16,-3 2-43-16</inkml:trace>
  <inkml:trace contextRef="#ctx0" brushRef="#br0" timeOffset="146890.9418">7426 14950 566 0,'-7'-8'376'0,"-4"-10"-24"15,5 3-177-15,7 5-68 16,2 0-3-16,8 8-16 15,4 3-5-15,-1 4-24 16,6 6-11-16,-2 2-2 16,-3 1 6-16,-6 8 13 15,-11-7 11-15,-11 8-9 16,-2 1-15-16,-2-1-18 16,3-6 49-16</inkml:trace>
  <inkml:trace contextRef="#ctx0" brushRef="#br0" timeOffset="148138.0622">7968 15553 1716 0,'15'6'388'15,"25"4"-218"-15,13 3-44 16,21-8-60-16,4-4-16 16,-4-1-416-16</inkml:trace>
  <inkml:trace contextRef="#ctx0" brushRef="#br0" timeOffset="148746.1777">8702 15501 1493 0,'7'-4'228'0,"10"-9"-114"15,4-6-5-15,10-13-25 16,0-1-14-16,1-7-21 16,-2-2-11-16,-11 5-9 15,-4-1-3-15,-8 7 3 16,-1 6 9-16,-7 11 4 16,1 4 0-16,-2 13-5 15,0 10-9-15,2 18-18 16,0 14-1-16,6 17-4 15,-1 6-1-15,0 2 2 16,2 0-2-16,-8-15 0 16,3-4 0-16,-2-16-14 0,4-8-16 15,3-14-42 1,0-11 204-16</inkml:trace>
  <inkml:trace contextRef="#ctx0" brushRef="#br0" timeOffset="149260.0469">9539 15182 1337 0,'-1'1'262'15,"-5"3"-54"-15,-4 0-88 16,-3 1-31-16,-9-4-45 16,-1-1-13-16,-4-3-12 15,-5-3-1-15,1-3-8 16,-1 1-5-16,2 2-5 16,5 2-1-16,3 8-3 15,3 2 0-15,6 7 1 16,0 6 0-16,5 9 4 15,3-1 5-15,6 8 5 16,7 2 1-16,9-7 0 0,1-3-2 16,-2-15 2-16,1-5 3 15,2-8 1-15,-2-6 0 16,11-3-5-16,6 2-5 16,6 4-5-16,3 4-1 15,4 8 3-15,-7 5 7 16,-12 8 22-16,-8 7 10 15,-21 8 17-15,-12 4 8 16,-17 2 2-16,-9-3-5 0,-9-7-11 16,-5-8-15-16,0-16-25 15,6-5-13-15,4-16-41 16,8-4-36-16,19-6-292 16</inkml:trace>
  <inkml:trace contextRef="#ctx0" brushRef="#br0" timeOffset="149662.7228">9974 15361 1634 0,'1'-1'354'0,"1"-2"-177"16,-1 1-59-16,-1 2-74 16,0 0-20-16,0 0-56 15,0 0-36-15</inkml:trace>
  <inkml:trace contextRef="#ctx0" brushRef="#br0" timeOffset="149989.3768">9958 15503 1374 0,'-1'5'253'0,"-4"5"-14"0,0 2-63 16,4 14-67-16,1 7-13 15,2 11-22-15,7 5-9 16,0 9-8-16,0 0-2 16,-3 5-18-16,-7 2-7 15,-9 0-9-15,-9-8-3 16,-9-4 2-16,-1-5 1 0,-12-21 0 15,3-5-2-15,-3-27-19 16,2-6-18-16,8-11-29 16,3-9-18-16,13-9-43 15,10-6-28-15</inkml:trace>
  <inkml:trace contextRef="#ctx0" brushRef="#br0" timeOffset="150412.1264">9804 15030 1428 0,'4'0'195'0,"15"0"-100"16,10-4-7-16,16 8-13 15,12-1-6-15,3 3-27 16,1 0-10-16,-4-4-15 16,-1 2-5-16,-15-7-65 15,0 1-73-15</inkml:trace>
  <inkml:trace contextRef="#ctx0" brushRef="#br0" timeOffset="150621.2891">10226 14973 625 0,'4'0'457'0,"5"-1"-118"15,-4 0-196-15,5 6-43 0,1 4-14 16,3 1-27-16,8 5 12 15,-6 3 4-15,-2 0 1 16,-12 3 13-16,-8-3 9 16,-5 6-20-16,-12-6-12 15,0-2-16-15,-1-1-20 16</inkml:trace>
  <inkml:trace contextRef="#ctx0" brushRef="#br0" timeOffset="160396.8198">2985 16279 907 0,'-8'6'384'15,"-1"6"-214"-15,1 12-130 16,10 10-11-16,4 11-7 0,5 4 2 16,15 6 16-16,-6-2 12 15,25 1 10-15,7-8-3 16,19-11-13-16,12-3-8 15,15-16-12-15,2-5-8 16,6-11-6-16,4-6 5 16,9-5 11-16,9-3 9 15,3 7 5-15,-3 4-7 16,-15 10-13-16,-13 5-8 16,-16 8-24-16,-2 2-67 0</inkml:trace>
  <inkml:trace contextRef="#ctx0" brushRef="#br0" timeOffset="161145.2568">4633 16770 631 0,'1'-4'380'0,"0"-4"-80"16,0 10-207-16,0 4-32 15,6 11-17-15,1 5 3 16,3 7-4-16,2 6-6 15,0 1-8-15,-1-4-6 16,-3-10-5-16,-1-6 4 16,-7-16 20-16,-1-5 3 15,0-12 8-15,-2-6-8 0,6-9-27 16,6 0-5-16,9 0-18 16,9 5-73-16</inkml:trace>
  <inkml:trace contextRef="#ctx0" brushRef="#br0" timeOffset="162764.5495">3716 17480 1214 0,'7'-9'266'0,"13"-19"-166"15,6-1-23-15,13-2-4 0,7 2-1 16,-3 13-5-16,1 10-2 16,-12 22-6-16,-9 12-6 15,-9 17-11-15,-5 7-9 16,-8 3-16-16,-4-4-3 16,-4-8-4-16,1-5-3 15,2-7-1-15,12-4-3 16,2-5-1-16,3-3-1 0,8-8 3 15,-9-5 0-15,14-6 2 16,1-6 2-16,2-11 1 16,4-5-2-16,-3-10-7 15,-4-3-1-15,-5-9-2 16,-3 2 0-16,-9-4 3 16,-4-3 2-16,-7 12 1 15,-3 5 2-15,-7 17 9 16,0 8 2-16,-4 14 4 15,-1 6-2-15,9 12-5 16,4 11-3-16,5 7 1 16,6-2 4-16,6-2 9 15,3-5-1-15,6-7 0 16,-2 0-5-16,3-8-11 16,4-2-21-16</inkml:trace>
  <inkml:trace contextRef="#ctx0" brushRef="#br0" timeOffset="163348.5568">4492 17655 1257 0,'7'5'266'0,"2"3"-139"0,7 6-35 15,0 3-2-15,0-1-9 16,4 4-18-16,-1-1-27 15,-3 0-11-15,4 1-10 16,1-3-23-16,-7-6-93 16,1-3-202-16</inkml:trace>
  <inkml:trace contextRef="#ctx0" brushRef="#br0" timeOffset="163547.0254">4707 17624 1328 0,'-6'3'227'0,"-14"10"-107"15,-2 8-36-15,-10 5-39 16,-2 5-9-16,-1 1-20 0,1-2-5 16,8 0-4-16,1-6-1 15,15-9-11 1,8-7-30-16,10-14-131 0</inkml:trace>
  <inkml:trace contextRef="#ctx0" brushRef="#br0" timeOffset="163888.4751">5117 17277 1302 0,'-18'-2'254'16,"-10"-1"-99"-16,-5 10-80 15,2 6-13-15,-4 11-21 16,2 6-7-16,-1 13-6 15,-1 4 3-15,18 5 5 16,8 0-2-16,21-3-4 16,11-1-6-16,12-6-10 15,-1-1-3-15,-2-10 1 16,-4-5-3-16,8-11-46 0,-1-9-41 16</inkml:trace>
  <inkml:trace contextRef="#ctx0" brushRef="#br0" timeOffset="164247.4395">5268 17329 959 0,'2'-3'441'0,"2"0"-252"15,0 6-51-15,-4-3-51 16,2 13-5-16,10 51-19 16,-7-23-4-16,-5 7-15 15,0 0-8-15,-4-3-13 16,0-4-6-16,2-7-9 15,2-3-2-15,7-6-1 16,3-5 2-16,5-5 0 16,3-5 1-16,8-6-2 15,6-3-16-15,-4-6-60 16,-5-2-60-16</inkml:trace>
  <inkml:trace contextRef="#ctx0" brushRef="#br0" timeOffset="164503.7611">5101 17587 1531 0,'5'-2'242'0,"10"-6"-132"15,8 1-27-15,12-1-32 16,5 0-12-16,10 5-14 16,0 3-5-16,3 0 3 15,-6 3 2-15,-6 0-63 16,-4 2-41-16</inkml:trace>
  <inkml:trace contextRef="#ctx0" brushRef="#br0" timeOffset="164837.9708">5548 17315 1223 0,'13'6'298'15,"7"5"-138"-15,13 15-25 16,-8 2 14-16,-1 14-36 16,-8 4-17-16,-14 5-43 15,-8 3-15-15,-14-4-19 16,-4-4-5-16,-5-8-5 15,5-5 0-15,-4-13 3 16,11-3-24-16,-3-8 29 16</inkml:trace>
  <inkml:trace contextRef="#ctx0" brushRef="#br0" timeOffset="166018.4379">8251 16335 177 0,'0'-1'174'0,"0"0"77"16,0 0 6-16,0 1-15 0,0 0-47 15,0 0-70-15,5 3-50 16,4 10-24-16,30 34-9 16,-29-23-20-16,-1 5-6 15,0 3-10-15,3 2 8 16,6 3 28-16,7-1 13 16,5-8 16-16,8-2 7 15,9-13-31-15,9-2-14 0,20-11-16 16,7-1-3-16,7-11-3 15,1-2-2-15,-3 2-3 16,-5-1-1-16,-11 11-5 16,-9 2 0-16,-24 10 4 15,-14 5 2-15,-18 7 4 16,-1 1 2-16,-6-4-15 16,9 3-32-16</inkml:trace>
  <inkml:trace contextRef="#ctx0" brushRef="#br0" timeOffset="167296.5292">8681 17276 1325 0,'18'-12'222'0,"16"-13"-125"15,4 8 0-15,-5 10-18 16,-6 8-4-16,-9 21-22 15,-6 10-2-15,-5 23-10 16,-2 11-8-16,-5 4-13 16,1-2-6-16,6-17-1 15,6-9 5-15,13-19 18 16,1-10 4-16,4-16 3 16,1-11-6-16,0-13-14 15,3-7-6-15,-1-11-5 16,-2-7-1-16,-6-10-4 15,-7 3-2-15,-11 8-5 16,-3 10-2-16,-7 21-4 16,-3 7 1-16,0 14-2 15,-3 7 0-15,2 16 0 0,4 11 1 16,2 19 4-16,3 8 2 16,5 3 4-16,0-3 1 15,5-13 8-15,4-7-31 16,4-12-104-16</inkml:trace>
  <inkml:trace contextRef="#ctx0" brushRef="#br0" timeOffset="167775.348">9355 17550 1510 0,'-1'7'213'0,"-3"10"-147"15,11 2-23-15,8-4-9 16,5 0 1-16,11-9 3 15,-5-6-2-15,4-2-6 16,-4-9-5-16,-8-5-8 0,-3-4-3 16,-6 0-1-16,-2 2-2 15,-8-4-4-15,-2 3-2 16,-8 2-4-16,1 8-2 16,2 15 0-16,3 12 1 15,5 14 1-15,4 2 3 16,7 9 1-16,-2-3 7 15,7 7-1-15,-1 3 31 16,-10 3 14-16,-5 2-4 0,-17-5 6 16,-9-3-28-16,-9-21-11 15,-5-13-1-15,5-21-3 16,0-15 1-16,11-13-34 16,5-7-36-16,13-5-84 15</inkml:trace>
  <inkml:trace contextRef="#ctx0" brushRef="#br0" timeOffset="168234.6207">10030 17192 1190 0,'-10'0'300'0,"-13"5"-166"16,-6 7-8-16,-7 6-47 16,4 5-9-16,0 10-41 15,4 5-13-15,14 15-11 16,5 4 0-16,18 7-1 15,5-7 2-15,14-6 2 16,3-7 1-16,3-14 7 16,4-1-9-16,-2-12-80 15,-2-5-116-15</inkml:trace>
  <inkml:trace contextRef="#ctx0" brushRef="#br0" timeOffset="168497.357">10216 17218 1455 0,'1'1'200'16,"4"5"-92"-16,-5 6-27 16,1 9-10-16,0 8 3 15,2 13-10-15,1 8-2 16,1 8-16-16,-5-4-13 15,-2-6-19-15,4-12-4 0,9-11-4 16,6-3 2-16,8-12 1 16,-4-3 0-16,-1-7-13 15,2-1-28-15,-4-8-139 16</inkml:trace>
  <inkml:trace contextRef="#ctx0" brushRef="#br0" timeOffset="168723.2058">10044 17448 1400 0,'0'3'217'0,"11"-1"-63"16,10-1-27-16,23-1-35 15,6-5-15-15,7 1-34 0,1 2-5 16,-11 1-1-16,-1 2-17 16,-9-2-81-16</inkml:trace>
  <inkml:trace contextRef="#ctx0" brushRef="#br0" timeOffset="168956.2339">10598 17222 1453 0,'14'8'204'0,"16"11"-68"16,0 5 18-16,-7 16 6 16,3 12 14-16,-25 17-65 15,-7 6-31-15,-16-4-44 16,-18-9-15-16,1-16-7 15,-4-9 0-15,6-14-16 16,8-3-15-16</inkml:trace>
  <inkml:trace contextRef="#ctx0" brushRef="#br0" timeOffset="192222.6953">13057 11842 1518 0,'6'-2'317'0,"16"-7"-4"15,13 2-65-15,23 1-117 16,7 1-31-16,5 2-48 16,-8 0-23-16</inkml:trace>
  <inkml:trace contextRef="#ctx0" brushRef="#br0" timeOffset="193114.5495">13273 11441 1425 0,'-4'-6'244'0,"-7"2"-45"16,3 7-12-16,5 25-59 16,2 11-23-16,3 26-41 15,5 11-12-15,0 17-21 16,4 5-8-16,4-8 3 15,0-12 10-15,4-26 22 16,3-14 11-16,5-18-5 16,4-9-16-16,9-12-24 15,-6-7 0-15,-3-3 288 16</inkml:trace>
  <inkml:trace contextRef="#ctx0" brushRef="#br0" timeOffset="260618.7285">4807 16800 426 0,'-8'3'34'16,"-9"2"-86"-16,8 5-35 15,6-3-7-15,3-1-2 0</inkml:trace>
  <inkml:trace contextRef="#ctx0" brushRef="#br0" timeOffset="260900.4554">4839 16755 1086 0,'-8'9'328'0,"-8"12"-219"16,1 1-49-16,8-5-41 16,7-3-3-16,17-14-16 15,14-11 0-15,20-14 6 16,11-7 8-16,21-10 31 16,8 2 1-16,25 5 0 15,3 9-6-15,7 20-26 16,-6 6-1-16,-7 16-8 15,-6 6-3-15,-11-4 0 16,0-1 3-16,-3-19 1 16,8-9 1-16,2-12 1 15,-10-7 1-15,-20-6 1 0,-19 0 3 16,-32-6 8-16,-16-2 1 16,-28-2-3-16,-10-5 2 15</inkml:trace>
  <inkml:trace contextRef="#ctx0" brushRef="#br0" timeOffset="262095.0888">9292 16695 644 0,'-3'2'359'16,"-2"1"-94"-16,2 1-126 16,2-4-81-16,0 0-20 15,-1-1-11-15,1 0-2 16,0-1 4-16,0 1 3 15,0-4 5-15,0-7-1 0,4-29-14 16,4 30-6-16,1-3-8 16,5 0 1-16,12 8-1 15,-1-3-2-15,14 7-1 16,0 1 3-16,5 2 13 16,0 0 4-16,2 4 3 15,-4-6 6-15,-5-7 12 16,-4-5 8-16,-12-12 24 15,-3 4 11-15,-9-9-15 16,-1 3-11-16,-2 2-57 16,-1-1-62-16</inkml:trace>
  <inkml:trace contextRef="#ctx0" brushRef="#br0" timeOffset="285233.2011">11049 17428 1482 0,'-1'-1'259'15,"-3"-4"-62"-15,26 5-79 16,14 1-26-16,21 7-41 16,2 0-15-16,3 2-18 15,-7 0-33-15</inkml:trace>
  <inkml:trace contextRef="#ctx0" brushRef="#br0" timeOffset="285432.8889">11099 17603 1611 0,'14'0'312'0,"20"2"-153"15,15-2-59-15,10-5-32 16,1 4-20-16,-4-1 1 15</inkml:trace>
  <inkml:trace contextRef="#ctx0" brushRef="#br0" timeOffset="285719.2378">11630 17526 1636 0,'18'3'351'0,"11"4"-178"16,17 0-94-16,8-1-23 16,6 3 5-16</inkml:trace>
  <inkml:trace contextRef="#ctx0" brushRef="#br0" timeOffset="286175.6564">12224 17560 989 0,'6'-9'397'0,"4"-10"-259"16,-2-12-47-16,3-8 11 15,0-10-25-15,2-5-1 16,-4-3-15-16,-1 5-10 0,-3 15 22 16,-2 16 6-16,-4 22 0 15,-3 13 2-15,0 26-36 16,2 9-15-16,2 21-8 16,2 5-5-16,-1 1-6 15,-1-4-3-15,6-15-3 16,3-11-32-16</inkml:trace>
  <inkml:trace contextRef="#ctx0" brushRef="#br0" timeOffset="286774.0701">12821 17211 1033 0,'3'0'424'0,"4"-1"-231"16,-5 4-47-16,-2-3-11 0,-1 0-47 16,0 0-26-16,-10 2-33 15,-16-2-5-15,-32-3-10 16,23-4-4-16,1 3-11 16,2 1-3-16,4 1-4 15,6 3-1-15,12 5 0 16,-2 2 0-16,5 6 4 15,1 2 2-15,3 3 3 16,3 2 3-16,0 7 1 16,1 2 3-16,1 0-2 15,5-6 0-15,3-10-1 16,5-7-1-16,6-13-1 16,3-6 0-16,4-5-1 15,5 3 0-15,6 8-1 16,2 7 2-16,3 13 11 0,-2 4 9 15,-13 12 28-15,-10 6 11 16,-17 8 17-16,-9 2 5 16,-18-4-19-16,-5 0-10 15,-7-20-22-15,-2-11-11 16,2-16-15-16,-1-11-6 16,10-6-47-16,3-1-26 15</inkml:trace>
  <inkml:trace contextRef="#ctx0" brushRef="#br0" timeOffset="292182.2879">5847 17453 1546 0,'1'3'270'16,"10"2"-85"-16,11-2-58 16,18-3-40-16,9 0-16 15,12-3-41-15,-2 1-7 16,-2 2-66-16,-5 0 131 15</inkml:trace>
  <inkml:trace contextRef="#ctx0" brushRef="#br0" timeOffset="292440.973">5900 17549 1576 0,'11'3'299'0,"17"0"-124"15,10 2-20-15,17-7-39 16,6 1-35-16,6-6-39 15,-1 3-26-15</inkml:trace>
  <inkml:trace contextRef="#ctx0" brushRef="#br0" timeOffset="293113.6652">6656 17446 1043 0,'-9'-5'371'16,"-12"-8"-231"-16,1-2-10 16,6-5-7-16,4 0 0 15,9-5-37-15,8 0-9 16,12 2-16-16,9 3-7 15,10 10-14-15,4 7-9 0,-9 14-8 16,-3 13 0-16,-26 19-3 16,-16 6 1-16,-20 13-5 15,-11-4-4-15,-2-6-6 16,2-8-3-16,9-20-10 16,5-9-3-16,12-15-3 15,5-2-2-15,11-8 5 16,7-4 0-16,12 5-1 15,9 3 5-15,7 6 13 16,6 6 5-16,0 11 7 16,-3 4 0-16,-5 6-11 15,-2 1-23-15,-2-8-171 16</inkml:trace>
  <inkml:trace contextRef="#ctx0" brushRef="#br0" timeOffset="293442.9999">7018 17351 1386 0,'-6'-4'238'15,"-11"-2"-51"-15,-3 3-4 0,-2 8-53 16,-3 5-22-16,0 10-60 15,3 3-18-15,8 9-25 16,2-1-5-16,15 5-4 16,9 1 0-16,11 1 1 15,10-4 1-15,5-12 2 16,-1-7 2-16,8-21 1 16,-4-11 1-16,-3-16 0 15,-7-8 1-15,-17-4 1 16,-8 4 2-16,-18 3-3 15,-8 3-19-15,-7 11-170 16</inkml:trace>
  <inkml:trace contextRef="#ctx0" brushRef="#br0" timeOffset="293754.6681">7379 17293 1459 0,'-4'0'274'0,"2"7"7"16,1 10-68-16,2 13-91 15,2 5-24-15,3 7-49 16,-1 8-14-16,-4 2-20 16,1 0-5-16,1-7-25 15,0-15-22-15,0-14-85 16,4-9-84-16</inkml:trace>
  <inkml:trace contextRef="#ctx0" brushRef="#br0" timeOffset="293894.2948">7295 17501 1613 0,'6'0'345'0,"16"-3"-150"16,9 4-51-16,9-1-74 16,1-2-29-16,-2 0 35 15</inkml:trace>
  <inkml:trace contextRef="#ctx0" brushRef="#br0" timeOffset="294297.7693">7690 17250 1481 0,'-3'4'259'16,"-3"3"-56"-16,-8 11-90 16,-3 4-17-16,-2 6-36 15,2 2-18-15,9-1-19 0,6-2-7 16,8-6-12 0,11-3-3-16,11-3 0 0,7-7 0 15,6-2-12-15,2-2-28 16,-4-9-147-16</inkml:trace>
  <inkml:trace contextRef="#ctx0" brushRef="#br0" timeOffset="294473.3002">7855 17308 1613 0,'-7'17'326'0,"-2"23"-174"16,3 3-28-16,5 3-61 15,4 6-20-15,-4 0-20 16,5-2-3-16,1-4-54 16,-1-8-32-16</inkml:trace>
  <inkml:trace contextRef="#ctx0" brushRef="#br0" timeOffset="294802.5659">8044 17273 1392 0,'-2'0'241'16,"-3"6"-29"-16,5 7-58 15,0 10-60-15,1 6-2 16,1 5-26-16,-2 4-5 16,0 8-17-16,0 2-11 15,3 1-15-15,0-4-9 0,4-9-4 16,2-5-1-16,5-9-1 16,-1-5 1-16,6-7-7 15,5-9-15-15,-1-7-88 16,1-3-128-16</inkml:trace>
  <inkml:trace contextRef="#ctx0" brushRef="#br0" timeOffset="295013.1479">8022 17471 1509 0,'8'1'247'0,"11"-2"-96"0,4-3-27 15,9 3-45-15,5-5-13 16,7 2-1-16,-1 0 125 16</inkml:trace>
  <inkml:trace contextRef="#ctx0" brushRef="#br0" timeOffset="319967.4141">10930 15746 1659 0,'15'-1'345'15,"27"0"-208"-15,16-3-20 16,17 0-56-16,2 1-17 0,-6 2 51 16</inkml:trace>
  <inkml:trace contextRef="#ctx0" brushRef="#br0" timeOffset="320625.4829">10829 15574 1595 0,'18'7'323'16,"10"5"-144"-16,25-8-69 15,18-4-22-15,22-8-37 16,4-3-19-16</inkml:trace>
  <inkml:trace contextRef="#ctx0" brushRef="#br0" timeOffset="321199.4233">11858 15421 1595 0,'18'-12'290'0,"25"-5"-170"16,0 5-32-16,-1 17-29 16,-7 9-12-16,-19 17-14 15,-9 13-4-15,-14 11-7 16,-5 4-8-16,1 2-6 16,3-7-2-16,11-12-3 15,7-7-1-15,15-16 3 16,7-8 4-16,8-17 5 15,4-9 0-15,3-18-1 0,-7-8-2 16,-7-4-5-16,-5-5 0 16,-18 1-2-16,-3-1-2 15,-8 7 0-15,-7 9 0 16,-5 18-3-16,2 10-1 16,0 17 8-16,9 11 6 15,3 14 7-15,2 3 1 16,11 10-8-16,2-3-3 0,6 1-6 15,5-2-25-15,-3-15-295 16</inkml:trace>
  <inkml:trace contextRef="#ctx0" brushRef="#br0" timeOffset="321440.4806">12533 15694 1663 0,'1'6'364'0,"11"6"-179"16,5 5-64-16,14 6-61 15,5 1-21-15,-3 6-24 0,-1 4-1 16,-6-4-26-16,-6-4-38 15,-1-15-134-15</inkml:trace>
  <inkml:trace contextRef="#ctx0" brushRef="#br0" timeOffset="321584.1374">12810 15656 1452 0,'-12'5'293'15,"-14"8"37"-15,-1 13-71 0,-12 10-118 16,-6 5-44-16,-2 3-60 15,1-7-11-15,22-10-18 16,9-8-124-16</inkml:trace>
  <inkml:trace contextRef="#ctx0" brushRef="#br0" timeOffset="321974.0533">13103 15350 1472 0,'-20'6'253'0,"-25"14"-61"16,0 9-33-16,4 8-69 15,5 5-31-15,17 5-43 16,8 0-9-16,20 3-7 15,10-2 0-15,21-6 0 16,11-5-3-16,13-12-30 16,3-7-39-16</inkml:trace>
  <inkml:trace contextRef="#ctx0" brushRef="#br0" timeOffset="322202.7594">13330 15377 1523 0,'0'0'283'16,"-4"-2"-58"-16,3 14-100 15,2 11-17-15,-1 13-36 16,-2 4-7-16,2 14-16 0,-1-3-8 16,4 5-9-16,8-6-14 15,7-13-11-15,9-4-3 16,5-14 3-16,1-6-15 15,1-10-60-15,-7-4-75 16</inkml:trace>
  <inkml:trace contextRef="#ctx0" brushRef="#br0" timeOffset="322368.3947">13227 15533 1688 0,'11'-2'356'0,"22"-1"-245"16,7 0-26-16,11 3-56 15,4 4-1-15,-2 1 25 16</inkml:trace>
  <inkml:trace contextRef="#ctx0" brushRef="#br0" timeOffset="322542.6415">13696 15325 1582 0,'13'6'306'0,"22"13"-144"15,-1 7-45-15,3 11-40 16,-6 5-19-16,-20 8-14 0,-11 6 1 16,-21 6-21-16,-7-1-5 15,-3-12-15-15,-1-10-28 16</inkml:trace>
  <inkml:trace contextRef="#ctx0" brushRef="#br0" timeOffset="322768.0407">14079 15544 1896 0,'6'1'513'0,"0"2"-341"16,-2-3-44-16,1 5-79 16,-5-1 283-16</inkml:trace>
  <inkml:trace contextRef="#ctx0" brushRef="#br0" timeOffset="323218.5076">14498 15455 1597 0,'4'3'322'0,"0"6"-139"16,-2 5-36-16,-4 11-69 16,-5 6-9-16,-2 6-18 15,5 6 0-15,4-4-2 16,8-2-11-16,9-8-18 15,-2-20-7 1,-8-4-4-16,1 0-17 0,31 3-22 0,-3-8 342 16</inkml:trace>
  <inkml:trace contextRef="#ctx0" brushRef="#br0" timeOffset="323374.203">14434 15345 1571 0,'0'0'286'0,"6"0"-134"15,4 1-69-15,10-1-101 16</inkml:trace>
  <inkml:trace contextRef="#ctx0" brushRef="#br0" timeOffset="323715.2891">14305 15149 1556 0,'-1'-5'292'0,"4"-2"-95"15,10 1-51-15,25 6-54 16,9 0-31-16,19 2-37 15,7 2-9-15,-5 2-7 16,-4 1 1-16,-15 0-38 0,-8-7-26 16,-13-1-65-16,-8-4-21 15,-11-8 31-15,-7 4 22 16,-8-4 58-16,-3-5 43 16,1 10 54-16,1-6 17 15,7 6 5-15,6 9-12 16,8 7-38-16,2 3-17 0,-5 9-4 15,-3 0-1 1,-13 2-4-16,-8 4 14 0,-3-6 381 16</inkml:trace>
  <inkml:trace contextRef="#ctx0" brushRef="#br0" timeOffset="324145.3807">15280 15368 1533 0,'0'-3'303'0,"3"7"-48"16,0 9-61-16,0 18-93 16,-2 8-19-16,-1 14-31 15,1 2-17-15,1 1-17 16,4-1-1-16,-1-14-61 16,1-6-27-16</inkml:trace>
  <inkml:trace contextRef="#ctx0" brushRef="#br0" timeOffset="324324.1155">15086 15604 1581 0,'12'1'336'15,"9"-4"-96"-15,23 0-106 16,12-3-26-16,16-3-55 15,7 6-21-15,-1 2 11 0,-6 3 214 16</inkml:trace>
  <inkml:trace contextRef="#ctx0" brushRef="#br0" timeOffset="324864.0011">15876 15346 1533 0,'21'-11'255'0,"25"-7"-94"16,9 12-58-16,-4 14-37 16,-6 12 7-16,-23 15-3 15,-16 5 0-15,-12 11-9 0,-4 2-9 16,-3-4-27-16,10-2-10 15,3-12-8-15,3-11 0 16,12-12 1-16,4-8 0 16,5-11 1-16,4-3-1 15,6-10-9-15,1-8-16 16,-4-9-25-16,-2-7-32 16,-14-9 6-16,-4 0 12 15,-7 8 20-15,-3 7 45 0,-4 21 30 16,-2 14 16-16,-5 19 19 15,0 11-8-15,4 14-27 16,6 9-15-16,7-2-16 16,9 0 1-16,11-6 39 15,1-4-285-15</inkml:trace>
  <inkml:trace contextRef="#ctx0" brushRef="#br0" timeOffset="325243.2609">16530 15623 1447 0,'0'4'256'0,"-1"5"-50"16,8 4-74-16,9 0-27 15,1-4-47-15,3-8-11 16,-2-6-18-16,-3-4-5 15,3-5-10-15,-1 2-4 16,-3-4-5-16,-4-1-1 16,-6 0-2-16,-3 4-2 15,-1 11-2-15,-3 8 0 16,2 11-1-16,0 10 1 0,1 13 0 16,4 3 0-16,6 20 1 15,-3 6 8-15,-4 6 28 16,-5 4 19-16,-18-16 31 15,-3-9 5-15,-5-18-6 16,-10-15-16-16,-3-19-29 16,-1-9-13-16,7-23-36 15,10-11-27-15,25-16 339 16</inkml:trace>
  <inkml:trace contextRef="#ctx0" brushRef="#br0" timeOffset="326017.6913">17222 15198 1273 0,'-19'1'270'0,"-22"6"-102"15,-10 7-18-15,-2 17-36 16,4 12-20-16,11 19-39 16,15 6-6-16,23 3-28 15,11-6-5-15,22-13-9 16,6-5 4-16,4-15-49 16,5-7-67-16</inkml:trace>
  <inkml:trace contextRef="#ctx0" brushRef="#br0" timeOffset="326227.6221">17368 15233 1637 0,'-2'0'355'0,"-3"3"-157"16,5 19-102-16,0 7-24 15,7 17-23-15,3 3-7 16,3 5-2-16,1 2-4 15,-3-5-8-15,0 1-8 16,-3-14-23-16,8-6-12 16,4-15-37-16,2-7-24 0</inkml:trace>
  <inkml:trace contextRef="#ctx0" brushRef="#br0" timeOffset="326407.8359">17206 15483 1556 0,'19'2'273'15,"15"5"-105"-15,20-1-128 16,6 0-8-16,-1-4-16 16,-4-2-16-16,-11-9-113 15,-10-5-124-15</inkml:trace>
  <inkml:trace contextRef="#ctx0" brushRef="#br0" timeOffset="326547.0364">17668 15292 1162 0,'12'-6'392'0,"7"-6"-122"16,3 18-18-16,-1 9-21 15,5 22-101-15,2 6-35 16,-1 14-45-16,-7 1-14 16,-16-2-13-16,-11 1-6 15,-20-6-9-15,-5-3-17 16,-3-10 351-16</inkml:trace>
  <inkml:trace contextRef="#ctx0" brushRef="#br0" timeOffset="327815.1208">18158 15511 1776 0,'0'2'393'0,"0"1"-293"15,3 3-35-15</inkml:trace>
  <inkml:trace contextRef="#ctx0" brushRef="#br0" timeOffset="328135.4236">18550 15299 1572 0,'-3'-2'296'0,"0"-2"-134"16,4 4-63-16,-1 0-85 16</inkml:trace>
  <inkml:trace contextRef="#ctx0" brushRef="#br0" timeOffset="328381.8945">18520 15418 1644 0,'-8'22'316'0,"1"30"-212"0,6 8-27 15,14 8-27-15,3 6-5 16,2 2-21-16,1 2 2 15,-9-4 41-15,-2-6 7 16,-16-18-1-16,-8-10-2 16,-16-19-42-16,-9-10-9 15,-8-9-4-15,-2-5-4 16,5-14-42-16,8-13 378 16</inkml:trace>
  <inkml:trace contextRef="#ctx0" brushRef="#br0" timeOffset="328981.672">18276 15078 1250 0,'-6'2'301'0,"-6"-2"-78"16,10 0-53-16,12-3-71 16,16 3-13-16,27-3-18 15,10-3-14-15,21 1-16 16,2-6-8-16,-7 2-14 15,-3 6-21-15,-20 3-46 16,-14 0-29-16,-20 5-104 16,-13-5-64-16,-15-4-6 15,-8-2-133-15,-12-5-24 16,0-7 321-16,0 4 485 16,5-2-32-16,11 8-182 15,10 3-19-15,14 7-37 16,11 9-16-16,11 5-37 15,0 7 3-15,-14 3 42 16,-14 4 6-16,-23 0-17 16,-13-1-22-16,-10-5 23 15,4-2-276-15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8T08:53:14.5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1891 9889 1168 0,'-10'20'288'0,"-17"27"-132"16,4 10-17-16,0 5-56 15,2 1 31-15,11-6-94 16,2-9-10-16,8-17-5 16,2-8 1-16,4-20 8 15,1-9 3-15,1-17 3 16,1-12 1-16,-2-14-5 16,5-10-3-16,3-10-6 15,2-3-3-15,7 4 8 0,-3 7 10 16,-5 16 29-16,-3 13 18 15,-8 22 1-15,-1 11-6 16,-6 19-23-16,-3 14-15 16,5 12-12-16,2 7-1 15,12 13-7-15,6-1-1 16,6 8-1-16,0-4-1 0,1-11 1 16,-5-9 0-16,-2-20-41 15,-1-8-45-15,-5-20-167 16</inkml:trace>
  <inkml:trace contextRef="#ctx0" brushRef="#br0" timeOffset="398.5637">1805 10180 1483 0,'-2'1'233'0,"1"1"-93"15,14-1-47-15,22-1-49 16,11-3-15-16,17-3-20 15,-5-2-4-15,0 1-1 16,-7 1 0-16,-15 1 0 16,1 2 0-16,-13 5-1 15,-5 2-1-15,-5 12 21 0,-1 2 8 16,-6 5 14-16,5 2 3 16,-8 0-23-16,-4 0-7 15,0-10-5-15,-9-5 1 16,3-11 1-16,2-11 1 15,0-7-3-15,1-9-5 16,4-5-4-16,5-2-4 16,5 3-4-16,5 6-1 15,7 11 7-15,4 8 6 16,1 13 14-16,-2 2 7 0,-7 14-3 16,-3 4-6-16,-5 6-9 15,-3 1-4-15,-1 0-18 16,0-6-31-16,1-7-105 15,7-6-117-15</inkml:trace>
  <inkml:trace contextRef="#ctx0" brushRef="#br0" timeOffset="658.1514">2722 10217 915 0,'8'-11'402'0,"7"-9"-228"16,0 2-65-16,-5 2 9 15,-6 2 8-15,-10 0 7 16,-3 4-6-16,-16-1-7 0,-4 4-17 16,-1 2-34-1,-1 3-18-15,8 10-27 0,2 1-11 16,10 9-14-16,6 4-5 16,12 4-1-16,10 4-2 15,12-1 4-15,-1-3 1 16,5-5 0-16,2-8-15 15,-9-13-102-15,3-4-30 16,-9-10-144-16</inkml:trace>
  <inkml:trace contextRef="#ctx0" brushRef="#br0" timeOffset="788.8484">2774 9942 1315 0,'-6'-16'280'0,"-5"-13"-46"15,-1 7 5-15,4 20-66 16,2 7-38-16,6 17-77 15,0 5-22-15,12 11-9 16,2-1 360-16</inkml:trace>
  <inkml:trace contextRef="#ctx0" brushRef="#br0" timeOffset="1356.3304">3657 9968 1284 0,'-3'9'298'16,"-6"7"-48"-16,4 15-127 15,0 8-35-15,-5 5-39 16,2 2-10-16,0-3-8 15,3-6-9-15,4-9-11 16,-2-9-2-16,1-15 1 16,0-8 2-16,2-20-1 15,7-6 0-15,3-13-7 16,1-2-1-16,1-7-3 16,1-2-2-16,1 0 0 15,3 3 2-15,1 11-1 16,-2 8 1-16,-4 17 0 15,-4 8 3-15,-3 19 13 0,1 15 5 16,-3 17 9-16,2 7-2 16,6 7-8-16,4 2-2 15,7 0-8-15,5-4-2 16,-3-8-7-16,-2-5-15 16,-4-18-61-16,-1-2-74 15</inkml:trace>
  <inkml:trace contextRef="#ctx0" brushRef="#br0" timeOffset="1523.2312">3597 10175 1500 0,'3'0'264'16,"6"5"-63"-16,20-3-103 15,10 2-19-15,12-4-42 16,0-4-20-16,5 2-5 15,-8 0-264-15</inkml:trace>
  <inkml:trace contextRef="#ctx0" brushRef="#br0" timeOffset="1715.707">4038 9719 1574 0,'9'9'322'0,"8"7"-81"15,17 23-132-15,-4 13-11 16,-2 17 0-16,-3 11-9 16,-25 9-18-16,-11 4-17 15,-9-3-39-15,-4-7-4 16,8-22-16-16,1-17-16 16</inkml:trace>
  <inkml:trace contextRef="#ctx0" brushRef="#br0" timeOffset="2599.6153">4954 9935 1227 0,'-11'0'308'0,"-18"2"-124"16,5 7-71-16,8 6-22 15,-1 2-57-15,8 4-19 0,16-2-18 16,8 2 0-16,12-7 1 15,6-2 1-15,0-10 2 16,0-2 0-16,-10-2 0 16,-8-8 0-16,-15 7-3 15,-6 2 0-15,-17 2 0 16,-2 10 1-16,-13 4 5 16,-2 3 2-16,8 5 3 15,4-3 4-15,17 2-2 16,6 0 2-16,18-4 3 15,7-1 1-15,13-7 1 16,4-6-2-16,4-9-6 16,0-4-2-16,-4-7 1 15,-4-3-2-15,-11-1-2 16,-5-1 0-16,-9 9-3 16,-1 1 1-16,-6 11-1 15,-1 3-1-15,0 5-1 0,0 6 1 16,5 1-1-16,7 2-2 15,5-2 1-15,0-2 0 16,7-6 1-16,3-1 1 16,0-7 1-16,6-4 1 15,-6-8 3-15,-6-2 0 16,-4-8 1-16,-3 0-1 0,-9 0 1 16,-10-5-1-16,-15 4-2 15,-9-2 1-15,-14 0-4 16,6 10-1-16,8 16-4 15,3 9-1-15,11 21-1 16,-1 4 0-16,1 7 6 16,8 8 8-16,7 7 27 15,7 8 12-15,12 1 16 16,-1 1-4-16,-1-13-11 16,1-7-23-16</inkml:trace>
  <inkml:trace contextRef="#ctx0" brushRef="#br0" timeOffset="3159.4013">5539 10007 1298 0,'0'5'255'0,"-10"6"-110"16,2 11-14-16,3 6-31 15,-3 4-14-15,9 1-24 16,6-2-8-16,8-4-13 16,3-9-6-16,6-12-5 15,4-7-3-15,0-13-3 16,-2-3-5-16,-9-8-5 15,-4-3-3-15,-9 3-4 16,-2-1-2-16,-3 11-5 16,-2 5 0-16,-6 12 0 15,0 7 0-15,0 13 1 0,4 4 3 16,12 4-1-16,2 0 0 16,12-2 1-16,4 0 0 15,8-11 3-15,5-4 0 16,2-10 1-16,-4-4 1 15,-11-11-4-15,-10-7-18 16,-8-10-49-16</inkml:trace>
  <inkml:trace contextRef="#ctx0" brushRef="#br0" timeOffset="3290.0531">5705 9818 1569 0,'-4'-1'351'16,"-5"1"-67"-16,8 4-139 15,1 3-54-15,8 8-58 16,6 4-13-16</inkml:trace>
  <inkml:trace contextRef="#ctx0" brushRef="#br0" timeOffset="3977.4404">6029 10045 1550 0,'4'-2'243'16,"15"-3"-155"-16,4 4-43 15,13 5-34-15,2-4-3 0,1 0-4 16,-1 0 0-16,-5-4 1 16,-2 4 0-16,-10 0 0 15,-8 0 0-15,-19-6-4 16,-4 1-1-16,-16 1-3 15,-5 0 1-15,2 9 1 16,3 7 1-16,6 7 2 16,6 2-1-16,9 5-1 15,2 2 2-15,7-1 2 16,3 0 3-16,7-3 8 16,1-3 2-16,2-9 1 15,2-6-1-15,0-10-3 16,2-5-2-16,-5-6-4 15,3-4-1-15,1 1-3 16,-2-2-1-16,0 7-3 0,-4 3 1 16,2 10 11-16,-7 8 9 15,0 9 14-15,-2 1 5 16,-8 2-8-16,2-1-5 16,0-6-12-16,0-4-3 15,-1-10-2-15,0-7-2 16,5-11-1-16,-3-5-2 15,10-1-5-15,0-4 0 16,2 6-3-16,11 5-1 0,-1 7 1 16,5 11-1-16,-5 4 3 15,-6 8 1-15,-7 9 3 16,-7 3 1-16,-1 6 5 16,-1 1 317-16</inkml:trace>
  <inkml:trace contextRef="#ctx0" brushRef="#br0" timeOffset="4235.7565">6779 9958 1565 0,'0'-4'330'0,"1"6"-93"16,2 17-36-16,-3 11-92 0,4 12-26 16,1 11-19-16,2 4-7 15,0 13-19-15,-5 5-10 16,3-1-21-16,-1-7-15 16,2-15-60-16,1-9-40 15,-4-18-43-15</inkml:trace>
  <inkml:trace contextRef="#ctx0" brushRef="#br0" timeOffset="4418.2615">6858 10258 1649 0,'17'-6'365'16,"9"-2"-180"-16,6 0-87 15,1 1-31-15,0 4-17 16,8 1 253-16</inkml:trace>
  <inkml:trace contextRef="#ctx0" brushRef="#br0" timeOffset="4925.7461">7435 10073 1317 0,'-6'10'257'0,"-6"14"-85"16,-6-1-19-16,-7-4-73 15,1-1-22-15,-8-10-38 16,-4-3-6-16,4-5-6 16,-4-9-1-16,9-4 0 15,5-1-2-15,10-4 1 16,4 3-2-16,9 1-4 16,9-5 0-16,12 11 1 15,7-1 5-15,12 7 11 0,-3 3 6 16,2 12 3-16,-7 3-1 15,-11 10-3-15,-1 5-5 16,-14-3-5-16,3 3-7 16,-1-8 84-16</inkml:trace>
  <inkml:trace contextRef="#ctx0" brushRef="#br0" timeOffset="5106.2624">7748 10003 1763 0,'0'-5'404'0,"1"-1"-273"16,3 1-58-16,1-4-54 16,1 6-31-16,2-1-266 15</inkml:trace>
  <inkml:trace contextRef="#ctx0" brushRef="#br0" timeOffset="5266.0367">7798 10183 1823 0,'0'-1'491'0,"-1"-3"-285"0,2 0-70 16,-1 3-79-16,0 0 206 15</inkml:trace>
  <inkml:trace contextRef="#ctx0" brushRef="#br0" timeOffset="8425.442">2833 11733 1199 0,'3'-7'276'15,"7"-13"-181"-15,5-5-19 16,11-7-8-16,3-1-4 16,6 4 0-16,-3 8 5 15,-6 14-16-15,-1 10-12 16,-9 22-9-16,-12 10-4 16,-5 13 1-16,0 6-2 15,-1 1-9-15,3-2-5 0,2-9-5 16,8-2-1-16,-2-21 2 15,6-5 1-15,7-16 3 16,-5-14 1-16,7-13-5 16,2-11-3-16,-3-11-8 15,-1-1 2-15,-6 1-17 16,-2 2 2-16,-5 13 4 16,-3 3-5-16,-6 22 17 15,-4 7 9-15,-5 13 25 16,-3 16 12-16,4 11 18 15,5 9-6-15,9 11-24 16,5-4-12-16,6-9-10 16,4-12-21-16</inkml:trace>
  <inkml:trace contextRef="#ctx0" brushRef="#br0" timeOffset="9061.677">2974 11306 1312 0,'-6'2'243'0,"-2"1"-92"16,8 1-30-16,10 2-15 16,9 0-13-16,14 1-40 0,10 0-8 15,9-4-19-15,2-3-9 16,3 1-8-16,-8-2-1 15,-4-1-50-15,-7 0-27 16,-15-5-79-16,-7-1-9 16,-14-2 51-16,-6 0 31 15,-9-1 67-15,4 1 18 16,-5 3 24-16,6 3 10 0,3 3 10 16,4-1-3-16,7 6-16 15,7 4 0-15,0 0 2 31,-6-4 9-31,0 0 13 0,19 17 8 0,-8 1 3 16,-11-1-1-16,-23-8-22 16,-6 0-1-16,-7-4 384 15</inkml:trace>
  <inkml:trace contextRef="#ctx0" brushRef="#br0" timeOffset="9882.8566">3755 11396 1128 0,'-9'0'361'0,"-14"5"-164"16,-5 10-5-16,-10 18-40 16,0 6-20-16,6 16-57 15,2 3-25-15,20 3-33 16,12 7-10-16,15 3-7 16,12-3 0-16,12-13-7 15,4-9-7-15,7-19-21 16,5-13-23-16,4-12-112 15</inkml:trace>
  <inkml:trace contextRef="#ctx0" brushRef="#br0" timeOffset="10149.3189">3926 11466 1452 0,'2'0'238'16,"7"3"-46"-16,1 8-23 0,0 15-42 16,0 5-8-16,-5 13-19 15,-3 4-13-15,1 3-30 16,-5 3-10-16,8-2-32 16,1-7-7-16,1-12-4 15,11-7-1-15,1-15-9 16,1-4-17-16,2-7-58 15,-3-3-40-15</inkml:trace>
  <inkml:trace contextRef="#ctx0" brushRef="#br0" timeOffset="10330.8555">3766 11694 1302 0,'1'2'265'0,"10"-1"-93"0,16 1-13 16,20-2-81-16,7-5-25 15,10-1-39-15,1 0 13 16</inkml:trace>
  <inkml:trace contextRef="#ctx0" brushRef="#br0" timeOffset="10581.5898">4234 11411 1610 0,'18'12'307'0,"28"13"-165"15,5 10-29-15,-1 12-20 16,-12 5-1-16,-28 12-19 16,-17 11-11-16,-30 4-18 15,-3-4-19-15,-2-19-53 16,10-14 38-16</inkml:trace>
  <inkml:trace contextRef="#ctx0" brushRef="#br0" timeOffset="11106.4222">4824 11627 1403 0,'8'-5'241'16,"20"3"-47"-16,4-4-45 15,13 1-85-15,3 2-25 16,-2-2-30-16,1 3 4 16,-6 2-80-16,-3 3-130 15</inkml:trace>
  <inkml:trace contextRef="#ctx0" brushRef="#br0" timeOffset="11382.6845">4915 11768 1340 0,'14'2'252'0,"19"-2"-58"16,3-3-13-16,10 0-64 15,4 1-25-15,-3-1-52 16,0 2-3-16,-9 1-86 0</inkml:trace>
  <inkml:trace contextRef="#ctx0" brushRef="#br0" timeOffset="14116.4041">5792 11206 1209 0,'-20'10'309'0,"-14"9"-144"0,-6 23-27 16,3 21-5-16,9 18-39 15,6 14-22-15,22 2-30 16,12-5-11-16,19-5-16 16,8-10-3-16,15-18-22 15,1-10-96-15</inkml:trace>
  <inkml:trace contextRef="#ctx0" brushRef="#br0" timeOffset="14601.2353">6225 11637 1256 0,'-12'2'268'16,"-13"1"-125"-16,-4-7-14 15,0-14-18-15,5-1-13 0,5-18-39 16,8-5-19-16,14-8-27 15,9-4-9-15,14 11-1 16,9 11 2-16,8 23 3 16,1 12 3-16,0 27-2 15,-9 11 1-15,-25 20 13 16,-13 6 0-16,-35 5 1 16,-4 1 2-16,-1-13-14 15,0-9-1-15,11-20-5 16,4-12-5-16,6-19-2 15,3-10-4-15,13-10-2 16,6 2 1-16,12 3-1 16,13 7 0-16,6 5 1 15,3 8 0-15,3 12 3 16,-1 5 1-16,-3 12-2 16,-1-2-22-16,-8-8-353 15</inkml:trace>
  <inkml:trace contextRef="#ctx0" brushRef="#br0" timeOffset="14930.9653">6636 11494 1471 0,'-11'-6'250'0,"-18"-1"-67"15,-6 0-29-15,3 12-71 16,8 8-30-16,1 10-37 16,1 6-10-16,11 13-7 15,-1 6-1-15,16 7 0 16,13 4-1-16,13-6 2 16,4-12 0-16,15-19 2 15,-1-16 0-15,7-28 3 16,2-11 1-16,-13-16 1 15,-8-4 3-15,-26 0 7 16,-18 2 1-16,-37 6-1 16,-7 9 6-16,-15 16 9 15</inkml:trace>
  <inkml:trace contextRef="#ctx0" brushRef="#br0" timeOffset="15376.1626">7093 11434 1403 0,'-1'-1'226'0,"1"-2"-70"16,3 9-25-16,6 18-52 15,1 4-20-15,1 21-20 16,-2 4-10-16,-5 4-8 16,0 3-2-16,-4-7-6 0,0-4-3 15,0-16-24-15,0-7-22 16</inkml:trace>
  <inkml:trace contextRef="#ctx0" brushRef="#br0" timeOffset="15531.3058">7031 11682 1530 0,'6'1'254'0,"18"0"-110"16,4-1-72-16,18 0-43 15,10 1-10-15,7-1 121 16</inkml:trace>
  <inkml:trace contextRef="#ctx0" brushRef="#br0" timeOffset="15854.9219">7496 11427 1557 0,'1'6'267'16,"-1"8"-138"-16,-2 12-28 15,-9 5-35-15,-1 3 0 16,2 5-16-16,3-4-12 16,7-8-25-16,9 1-7 0,12-12-4 15,6-3 1 1,14-11-1-16,-5-2 1 0,2-3-54 16,-6-3-84-16</inkml:trace>
  <inkml:trace contextRef="#ctx0" brushRef="#br0" timeOffset="16033.6607">7663 11439 1498 0,'0'12'270'16,"0"8"-69"-16,3 20-85 15,-2 5 3-15,1 13-20 16,-2 4-6-16,0 3-20 15,0 1-21-15,6-12-55 16,3-7 7-16</inkml:trace>
  <inkml:trace contextRef="#ctx0" brushRef="#br0" timeOffset="16472.709">7968 11374 1243 0,'1'0'305'0,"0"1"-103"15,1 6-1-15,-2-7-69 16,2 26-19-16,2 47-44 15,-4-23-14-15,-6 8-17 16,3 0-10-16,-2-1-10 16,4 2-5-16,7-11-6 0,5-4 0 15,10-8-1-15,5-10-2 16,4-17-6-16,-2-4-21 16,9-14-2-16</inkml:trace>
  <inkml:trace contextRef="#ctx0" brushRef="#br0" timeOffset="16685.2813">7858 11658 1539 0,'16'1'296'15,"10"0"-71"-15,20-2-132 16,12-4-31-16,12-3-31 16,6 1 101-16</inkml:trace>
  <inkml:trace contextRef="#ctx0" brushRef="#br0" timeOffset="17015.5044">8364 11260 1654 0,'15'13'321'0,"20"21"-229"15,3 14-25-15,5 18-24 16,-10 7-1-16,-25 4 6 16,-9 6-1-16,-27 0-1 15,-6 2-10-15,-2-12-36 16,0-15-24-16,7-25-84 15</inkml:trace>
  <inkml:trace contextRef="#ctx0" brushRef="#br0" timeOffset="17607.4432">8862 11594 1430 0,'2'12'271'0,"-2"6"21"16,-2 12-167-16,0 4-11 16,-5 5-41-16,0 4-20 15,8-3-15-15,5-1-26 16,3-10-10-16,6-7-8 16,4-14-50-16,3-5-35 15</inkml:trace>
  <inkml:trace contextRef="#ctx0" brushRef="#br0" timeOffset="17786.9809">8820 11454 1488 0,'1'0'265'15,"7"3"-18"-15,-1-2-165 16,3-1-317-16</inkml:trace>
  <inkml:trace contextRef="#ctx0" brushRef="#br0" timeOffset="18137.2334">8709 11177 1530 0,'21'0'266'0,"7"0"-91"0,19 8-119 15,14 4-22-15,0-2-26 16,1 0-3-16,-6-2-2 15,-10-2-8-15,-13-5-24 16,-5-1-29-16,-13-8-34 16,-5-6 10-16,-8-5 30 15,-2 2 25-15,0 3 50 16,-1 5 14-16,2 9 27 16,1 4 13-16,0 12-5 15,0 5-9-15,-1 7-19 16,-3 1 2-16,-1-3 407 15</inkml:trace>
  <inkml:trace contextRef="#ctx0" brushRef="#br0" timeOffset="18506.4169">9399 11641 1556 0,'2'1'305'0,"7"0"-75"16,11 3-56-16,19 2-81 15,10 0-21-15,28-3-41 16,1 0-2-16</inkml:trace>
  <inkml:trace contextRef="#ctx0" brushRef="#br0" timeOffset="18999.0241">10048 11538 817 0,'0'-23'457'15,"4"-18"-232"-15,4-3-124 16,1 0 2-16,4 7 3 15,-2 8 14-15,-8 17-14 16,-3 10-7-16,0 25-29 16,-3 10-18-16,4 26-28 0,1 7-11 15,0 3-7-15,2 2-1 16,-4-11 2-16,-1-3 1 16,-1-11-1-16,2-8-2 15,3-18-40-15,1-13-48 16</inkml:trace>
  <inkml:trace contextRef="#ctx0" brushRef="#br0" timeOffset="19462.7653">10548 11336 1094 0,'6'-1'355'0,"4"-2"-214"16,-4 1-15-16,-8 6-41 16,-8-2 1-16,-6 3-36 15,-6 1-19-15,-8-3-17 16,-3-2-6-16,-2 0-5 16,4 0-1-16,6 3-4 15,5 4-2-15,7 5-1 16,2 3 0-16,3 2 0 15,1 6 2-15,5 8 2 16,2-2 0-16,8 0 2 0,-4-9 2 16,8-10 0-16,-1-5 2 15,6-11 1-15,8 0-1 16,6 0-2-16,6-3-1 16,6 12 12-16,-1 3 4 15,-3 13 7-15,-5 5 4 16,-18 5 11-16,-11 7 7 15,-18 0 3-15,-12-3 1 16,-12-3-19-16,-4-9-3 0,-4-14-9 16,4-8-5-16,7-16-12 15,9-6-16-15,14-5-54 16,2 0-47-16</inkml:trace>
  <inkml:trace contextRef="#ctx0" brushRef="#br0" timeOffset="19808.8404">10931 11461 1579 0,'-5'-3'307'0,"0"3"-147"15,0 3-47 1,0-3-76-16,5 5-23 0,0-5-41 16,0 0-28-16</inkml:trace>
  <inkml:trace contextRef="#ctx0" brushRef="#br0" timeOffset="20121.6334">10919 11651 1473 0,'-3'8'226'0,"-1"16"-92"0,1 5-4 15,4 11-32-15,7 10 0 16,1 12-14-16,-1 5-8 16,-5 1-25-16,-8-5-11 15,-13-7-17-15,-2-4-4 16,-7-13-5-16,2-6 0 16,5-19-10-16,-6-13-16 15,4-19-69-15,-1-12 109 16</inkml:trace>
  <inkml:trace contextRef="#ctx0" brushRef="#br0" timeOffset="20645.7591">10783 11161 1361 0,'2'0'237'0,"-4"-1"-60"16,18 2-78-16,15 4-23 16,9-3-29-16,11 2-14 15,6-2-19-15,-1-2-7 16,-1 4-4-16,-7-4-2 16,-11 0-21-16,-11 1-7 0,-15-1-27 15,-1 0-13-15,-12-3 17 16,-2-4 8-16,-5-5 27 15,-3 0 13-15,1 1 9 16,1 2 5-16,2 2 15 16,3 1 10-16,5 4 15 15,6 2 3-15,4 7-4 16,-1 1-3-16,8 9-11 16,-7 0 6-16,-2 3 4 15,1 1 3-15,-9 1-7 16,-4-2-7-16,-17 2 0 15,-10-2 382-15</inkml:trace>
  <inkml:trace contextRef="#ctx0" brushRef="#br0" timeOffset="24794.8995">1641 13304 1354 0,'0'6'224'0,"9"4"-80"16,6-2-19-16,6-12-24 16,4-9-3-16,2-18-9 15,3-15-5-15,-1-11-20 16,-2-4-13-16,-10 2-25 15,-5 3-5-15,-12-4-7 16,-1 5-3-16,-12 2-3 16,-1 12-1-16,2 22 5 15,-1 7-2-15,6 25-2 0,6 11-1 16,4 21-9-16,5 11 0 16,19 11 0-16,6 0 1 15,19-1 1-15,4-6 1 16,-11-14 3-16,-4-6 1 15,-16-17-5-15,-4-8-16 16,-8-13-69-16,-5-6-71 16</inkml:trace>
  <inkml:trace contextRef="#ctx0" brushRef="#br0" timeOffset="24950.6941">1870 13113 1224 0,'18'0'278'0,"18"0"-166"15,5 0-33-15,-1 0-108 16</inkml:trace>
  <inkml:trace contextRef="#ctx0" brushRef="#br0" timeOffset="25145.1644">1504 12986 1405 0,'0'0'168'16,"2"-7"-146"-16,16 5-22 15,12 4-55-15</inkml:trace>
  <inkml:trace contextRef="#ctx0" brushRef="#br0" timeOffset="25592.9152">2177 13173 1447 0,'5'7'238'15,"6"4"-40"-15,13 2-94 16,5-4-14-16,9-4-13 0,4-4-9 16,-4-7-23-16,-1-3-8 15,-6-7-17-15,-13-6-3 16,-5-2-3-16,-13-3-4 16,-15 2-7-16,-6 4-3 15,-19 5-1-15,-1 2-2 16,1 12-1-16,2 2-3 15,14 12-3-15,4 13-1 16,12 11 1-16,4 5 1 16,4 8 2-16,3 2 0 0,5 2 3 15,7 2 2-15,2-8 20 16,4-11-27-16,-4-17-200 16</inkml:trace>
  <inkml:trace contextRef="#ctx0" brushRef="#br0" timeOffset="25902.2641">2814 13070 1651 0,'-9'8'352'0,"-14"15"-188"16,-4 1-49-16,-3-4-61 15,-3 1-20-15,6-9-19 16,2-3-4-16,6-11-27 0,0-6-19 16,7-7-27-16,1-3-6 15,12-1 16-15,2 2 16 16,8-1 21-16,4 4 7 16,6 7 8-16,7 7 9 15,5 7 27-15,2 8 15 16,-6 4 17-16,3 7-5 15,-7 4-5-15,1-3-17 0</inkml:trace>
  <inkml:trace contextRef="#ctx0" brushRef="#br0" timeOffset="26550.2154">3434 13731 1192 0,'16'-5'284'0,"16"2"-167"16,-11 4-18-16,-14 16 2 15,-4 10 11-15,-7 14-17 16,-2 7-10-16,3 8-26 16,6-5-10-16,7-8-19 15,5-6-4-15,10-10-5 16,-3-10-3-16,11-16-4 15,0-8 1-15,1-12-15 16,-4-7-14-16,-9-11-34 16,-4 3-8-16,-12-11-13 15,0 0 16-15,-9 7 27 16,0 3 10-16,-5 20 57 16,-2 14 18-16,2 17 23 15,2 10-4-15,7 11-31 0,6 3-14 16,7 4-13-16,-1 2-6 15,6-7-6-15,-1-6 2 16,0-6-6-16,3-9-19 16,-6-15 406-16</inkml:trace>
  <inkml:trace contextRef="#ctx0" brushRef="#br0" timeOffset="26928.3848">3400 13576 1512 0,'16'6'233'15,"11"-1"-111"-15,22 3-61 16,7-4 5-16,9-4-12 15,6-1-8-15,-7-4-13 16,0 2-9-16,-14-5-39 16,-10 3-20-16,-20-3-36 15,-8-4-12-15,-17-3 19 16,-7-5 17-16,-9-1 39 16,0 4 23-16,4 5 38 15,8 7 5-15,9 7-4 16,7 4-9-16,8 6-20 0,6 7 1 15,1 4 20-15,-2 3 2 16,-5 2-8-16,-12-3-4 16,7-1 56-16</inkml:trace>
  <inkml:trace contextRef="#ctx0" brushRef="#br0" timeOffset="27249.2525">4234 13498 1487 0,'-21'12'278'16,"-14"6"-47"-16,-3 13-70 15,5 7-23-15,9 12-51 16,3 7-17-16,21 17-38 0,9 1-9 16,22-1-11-16,11-7-2 15,6-20-18-15,3-9-10 16</inkml:trace>
  <inkml:trace contextRef="#ctx0" brushRef="#br0" timeOffset="27938.9458">4712 13612 987 0,'1'-2'423'0,"-1"-1"-242"0,-6 2-32 15,5 1-44-15,-4 0-22 16,-25 6-54-16,-33 5-10 16,31-7-9-16,-3-5-4 0,11-4-7 15,8 3-11-15,5 2-8 16,8 4-1-16,1 2 3 16,1 5 7-16,-1 5 11 15,-2 4 5-15,2 10 16 16,-2-3 8-16,7-1 9 15,0-1-2-15,2-13-6 16,4-5-3-16,4-12-7 16,3-9-1-16,11-5-8 15,0 2-5-15,8 8-6 16,4 6 0-16,1 8 6 16,3 7 6-16,-9 13 15 15,-8 6 11-15,-18 11 6 16,-8 4-1-16,-24-7-11 15,-2 1-6-15,-8-16-12 16,-7-5-11-16,3-18-30 16,-2-7-28-16,9-10-75 0,1-8-37 15</inkml:trace>
  <inkml:trace contextRef="#ctx0" brushRef="#br0" timeOffset="28209.1376">4852 13514 1528 0,'18'6'258'0,"20"11"-89"16,-1 8-37-16,0 12-4 15,-6 6-16-15,-14 17-29 16,-2 11-15-16,-18 15-28 16,-12-1-10-16,-6-6-25 15,-4-9-21-15,-5-28-40 16,9-8 415-16</inkml:trace>
  <inkml:trace contextRef="#ctx0" brushRef="#br0" timeOffset="28615.0522">5307 13732 1578 0,'15'3'305'15,"11"3"-132"-15,14-3-82 16,10 2-13-16,6-4-40 16,0 0 1-16,2-1-26 15,-13 0-332-15</inkml:trace>
  <inkml:trace contextRef="#ctx0" brushRef="#br0" timeOffset="28811.5317">5445 13912 1709 0,'18'0'369'16,"23"3"-229"-16,8-1-44 16,0-2-26-16,2 0 3 0</inkml:trace>
  <inkml:trace contextRef="#ctx0" brushRef="#br0" timeOffset="31220.376">6082 13561 1392 0,'-1'1'227'0,"-3"15"-62"16,-2 10-32-16,-4 5-42 15,2 7-21-15,3-1-33 16,5-1-7-16,11-5-18 16,4-4-7-16,9-10-3 0,6-8 0 15,7-5-19-15,-2-6-19 16,-2-1-75-16,-4-1-74 16</inkml:trace>
  <inkml:trace contextRef="#ctx0" brushRef="#br0" timeOffset="31420.0038">6326 13569 1599 0,'-10'3'325'0,"-10"16"-139"16,-1 8-21-16,6 14-55 15,3 8-24-15,6 9-36 16,3 6-14-16,6 4-16 15,5-2-3-15,6-11-46 16,2-8-35-16,2-15-428 16</inkml:trace>
  <inkml:trace contextRef="#ctx0" brushRef="#br0" timeOffset="31808.7524">6666 13606 1455 0,'-16'1'240'16,"-23"2"-63"-16,-1 5-34 15,-2 9-78-15,5 0-21 16,9 13-32-16,8 5-5 16,13 12-2-16,7 7-2 0,18 6 2 15,8-4 1-15,15-15-1 16,11-10 2-16,6-27 4 16,5-7 1-16,0-22 1 15,-5-7-2-15,-20-10-5 16,-11-5-1-16,-27 1 0 15,-13-4 2-15,-19 5 0 16,-11 3-2-16,-7 9-5 16,7 5-16-16,13 10 414 15</inkml:trace>
  <inkml:trace contextRef="#ctx0" brushRef="#br0" timeOffset="32164.9621">7130 13768 1509 0,'0'0'263'0,"1"6"-70"15,0 7-42-15,-1 11-34 16,-2 6-23-16,-1 5-34 16,0 1-19-16,2 3-25 15,4-2-3-15,3-7-9 16,1-7-6-16,7-13-27 15,3-2-23-15,5-8-80 16,1-3 40-16</inkml:trace>
  <inkml:trace contextRef="#ctx0" brushRef="#br0" timeOffset="32335.5379">7059 13608 1615 0,'0'0'358'0,"-2"0"-109"15,9 3-165-15,-7-3-26 16,0 0 272-16</inkml:trace>
  <inkml:trace contextRef="#ctx0" brushRef="#br0" timeOffset="32732.139">6945 13349 1607 0,'18'5'274'0,"16"6"-210"16,16 0-26-16,13-3-21 15,2-6-9-15,5-8 3 16,-8-2-11-16,-12-5-118 16,-12 0-59-16,-20 2-23 15,-7-1-63-15,-11 0 18 16,0 6 211-16,-5 4 270 0,5 2-40 15,0 0-65-15,0 0-12 16,0 0-13-16,0 0-9 16,0 0-13-16,6 15-6 15,16 32 0-15,-17-26 11 16,-9 1-18-16,2 3-13 16,-7-4 5-16,1-4-1 15</inkml:trace>
  <inkml:trace contextRef="#ctx0" brushRef="#br0" timeOffset="33138.0542">7670 13849 1566 0,'14'2'290'16,"20"-2"-104"-16,19 3-49 15,7-4-42-15,11 0-24 0,1-3-34 16,-8-3-28-16</inkml:trace>
  <inkml:trace contextRef="#ctx0" brushRef="#br0" timeOffset="33465.0611">8328 13826 1247 0,'6'-11'267'16,"4"-11"-154"-16,2-6-8 16,0-4 6-16,-4-3 3 0,-6-2-19 15,-1 5-11-15,-1 5 1 16,2 17-16-16,-2 10-4 15,-5 14-10-15,4 14-8 16,-4 11-18-16,6 11-7 16,10 14-7-16,-7 0-2 15,9 7-4-15,-6-6 1 16,1-17-30-16,3-6 50 0</inkml:trace>
  <inkml:trace contextRef="#ctx0" brushRef="#br0" timeOffset="34004.0912">9002 13568 1451 0,'1'-3'234'0,"-3"0"-72"16,-5 4-8-16,6-1-64 0,-7 4-19 16,-20 7-33-16,-35 10-10 15,29-17-14-15,-5-3-4 16,5 3-15-16,5 1-10 15,2-1-18-15,12 5 0 16,5 1 5-16,2 4 8 16,6 8 17-16,0-1 3 15,6 3 6-15,4-2 3 16,4-8 7-16,3-3 3 0,1-10 3 16,4-1 1-16,-3-10-6 15,8-1-4-15,3-1-9 16,0-1-4-16,9 11-2 15,-4 3 1-15,3 13 12 16,0 8 22-16,-12 10 18 16,-5 7 5-16,-19 5-3 15,-12 0-17-15,-18-10-9 16,-6-1-4-16,-5-11-4 16,-2-7-2-16,-1-17-14 15,-5-9-7-15,8-6-41 16,6-5-19-16</inkml:trace>
  <inkml:trace contextRef="#ctx0" brushRef="#br0" timeOffset="34425.9892">9399 13706 1593 0,'-3'-1'339'0,"3"-2"-139"15,-1 1-54-15,1 2-91 16,0 0-34-16,0 0-61 16,0 0-56-16</inkml:trace>
  <inkml:trace contextRef="#ctx0" brushRef="#br0" timeOffset="34663.3535">9375 13911 1536 0,'0'17'263'0,"-1"21"-94"15,4 7-22-15,2 9-22 16,-3 4-21-16,-2 5-48 16,1 3-17-16,-12-10-22 15,4-4-5-15,-10-17-14 16,-6-12-10-16,-3-19-37 15,-2-8-26-15,-6-23-87 16,4-6-70-16</inkml:trace>
  <inkml:trace contextRef="#ctx0" brushRef="#br0" timeOffset="35156.5012">9212 13418 1240 0,'6'-1'271'0,"13"1"-153"16,13 5-46-16,16-1-46 16,9 3-7-16,11-1-8 15,-8-3-2-15,-4 2-6 16,-8-4-7-16,-18 2-28 15,-2-3-46-15,-16-4-82 16,-5-3-151-16,-10-8-196 16,-9-2 188-16,-3-3 533 15,-1 2 173-15,3 5-19 16,7 4-209-16,8 9-71 16,4 3-8-16,7 9-7 15,4 5 3-15,-1 9 22 16,-5 4 3-16,-10 4-15 15,-5 3-5-15,-16-7-46 16,-4 1 30-16</inkml:trace>
  <inkml:trace contextRef="#ctx0" brushRef="#br0" timeOffset="46264.0697">1830 14858 1415 0,'-17'-7'234'0,"-28"-7"-51"16,0 5-20-16,6 13-63 16,-3 5-21-16,14 19-47 15,3 6-21-15,8 10-15 16,9 8-3-16,15 8 0 15,9 4 4-15,18-5 2 16,7-5-1-16,8-25 26 16,8-16 15-16,8-27 34 15,-1-19 12-15,-10-20 10 0,-15-5 0 16,-30-1-19-16,-17 4-11 16,-31 7-37-16,-10 5-12 15,-10 12-25-15,5 7-29 16,14 15-25-16,17 7-398 15</inkml:trace>
  <inkml:trace contextRef="#ctx0" brushRef="#br0" timeOffset="46668.5029">2105 15128 1479 0,'2'3'247'0,"-2"7"-72"16,5 0-15-16,1 3-58 15,0-3-19-15,2 2-41 16,-5-3-13-16,-3-8-6 15,-1-1-2-15,-2-7-4 16,-2-4-1-16,1-4-9 16,-1-2-2-16,4 1-2 0,1-2-2 15,6-2-1 1,6 4 0-16,7-2-2 0,1 0-1 16,5 10-2-16,-3 1 0 15,0 15 1-15,-3 4 4 16,-7 10 4-16,-2 11 1 15,-10-2 2-15,0 10 0 16,3-10-8-16,1-8-10 16</inkml:trace>
  <inkml:trace contextRef="#ctx0" brushRef="#br0" timeOffset="46998.6612">2628 15134 981 0,'3'-7'388'0,"3"-7"-242"16,-3 4-29-16,2-4 4 16,-7-1 4-16,-4-1-8 15,-2-2-10-15,-14-2-6 16,-1 1-4-16,-7 9-6 15,-2 7-10-15,5 16-28 16,-3 2-16-16,8 9-24 16,4 2-8-16,11-1-5 0,14 11-1 15,12-4-1 1,7-4 2-16,11-9 0 0,-6-9 1 16,1-12 0-16,3-2 10 15,-9-5-74-15,0-5 5 16</inkml:trace>
  <inkml:trace contextRef="#ctx0" brushRef="#br0" timeOffset="47119.4056">2522 14873 1735 0,'0'0'392'0,"-4"1"-242"16,3 3-74-16,1-4-35 15,0 0-169-15</inkml:trace>
  <inkml:trace contextRef="#ctx0" brushRef="#br0" timeOffset="47450.8946">2765 14976 1433 0,'6'3'212'0,"11"9"-81"16,14-3-73-16,8 1-12 15,5 3-21-15,2-7-5 16,-14-3-8-16,-4-3-1 16,-14-4-3-16,-14-3-1 15,-7 7-3-15,-14-4 0 16,-9 3-8-16,-1 6 19 15,4 6 19-15,5 5 7 0,12 10 10 16,8-1-16-16,6-3-21 16,11 2-6-16,17 3-7 15,-1-6-29-15,9-4-129 16</inkml:trace>
  <inkml:trace contextRef="#ctx0" brushRef="#br0" timeOffset="47781.6014">3304 14965 1566 0,'-17'-1'277'0,"-21"-6"-133"16,5 3-44-16,7 14-42 15,9-2-21-15,16 8-29 0,3 5-8 16,11-9 0-1,8 8-3-15,4-4 2 0,-3-7 3 16,-1 2-24-16,-9-12-20 16,-6 1-21-16,-5 6-1 15,-10-6 22-15,-7 5 17 16,-8 6 34-16,2-1 13 16,3 9 23-16,3-2 11 15,15-1 21-15,6 4 8 16,13-3-17-16,7 3-11 0,15-8-29 15,1-5-12-15,4-7 132 16</inkml:trace>
  <inkml:trace contextRef="#ctx0" brushRef="#br0" timeOffset="48335.8061">1921 15797 1043 0,'0'-2'414'16,"1"-2"-244"-16,6 14-33 15,0 12-16-15,3 23-17 16,0 13-4-16,-2 14-5 15,0 11-1-15,-7 7-19 16,-1-1-9-16,-7-12-25 16,1-12-12-16,2-22-15 15,0-7-3-15,4-13 4 16,-1-9-8-16,3-14 291 16</inkml:trace>
  <inkml:trace contextRef="#ctx0" brushRef="#br0" timeOffset="48868.8129">2314 16137 1488 0,'7'0'239'0,"5"1"-78"15,-1 5-36-15,-5 9-32 16,-5 7 1-16,-7 6-31 15,-4 6-10-15,1 5-31 16,-1-4-11-16,13-1-8 16,7 3-1-16,12-7 1 15,5-5 0-15,6-7 3 16,3-11 1-16,5-9 2 0,-4-9 0 16,-1-11-1-16,-7-6 0 15,-13-13-11-15,-1 2-5 16,-14-5-2-16,-1 2 0 15,-8 9 10-15,-1 10 0 16,-7 14 3-16,2 10 1 16,0 16 5-16,3 6 1 15,10 5 2-15,4 4-2 16,10 3-6-16,0-4-2 0,0 0 1 16,-2-6 6-16,8-7-8 15,-3-5 68-15</inkml:trace>
  <inkml:trace contextRef="#ctx0" brushRef="#br0" timeOffset="49258.0951">2305 15951 1574 0,'6'1'277'0,"13"0"-144"16,11 4-42-16,21-3-21 0,7 3-19 16,3-2-29-16,-1 1-7 15,-17-10 2-15,-6-1-20 16,-11-1-54-16,-8-5-32 15,-9 4-24-15,-4-2 14 16,-11-4 47-16,-4-3 26 16,-3 2 36-16,3 2 20 15,4 11 36-15,4 3 12 16,4 9 2-16,5 7 0 0,1 5-11 16,2 8-6-16,-5-1-15 15,-4-4-10-15,-1-1-14 16,1-6 381-16</inkml:trace>
  <inkml:trace contextRef="#ctx0" brushRef="#br0" timeOffset="49708.7062">3122 15855 1008 0,'-15'0'428'0,"-10"11"-234"16,-3 6-18-16,-3 15-43 15,1 9-28-15,-7 4-46 16,5 7-11-16,9 6-5 15,14 5-2-15,23 7-4 16,11-2 4-16,14-7-9 16,-4-9-4-16,5-19-9 15,3-4-6-15,-1-21-14 16,11-9 398-16</inkml:trace>
  <inkml:trace contextRef="#ctx0" brushRef="#br0" timeOffset="50252.7739">3353 16043 942 0,'1'0'481'15,"4"3"-268"-15,-9-2-58 16,3-1-15-16,0 0-60 16,-11 2-26-16,-38 11-34 15,24-10-6-15,2-3-6 16,-1-2-3-16,5 2-3 15,3-6-2-15,9 7-4 16,3 2 1-16,2-1-2 16,1 5 1-16,2 6 0 15,0 2 1-15,3 3 2 16,1 8 3-16,-1-4 7 16,-1-1 4-16,0-4-1 15,-1-6-2-15,2-10-2 16,-1-5 0-16,7-4-3 15,1-4 0-15,8 3-6 16,3 0-3-16,8 8-1 16,4 5 0-16,0 5 8 0,0 11 9 15,-14 0 30-15,-9 1 11 16,-16 8 6-16,-9-4-6 16,-15-5-24-16,-5-4-4 15,2-15-40-15,1-8-29 16,12-11-142-16</inkml:trace>
  <inkml:trace contextRef="#ctx0" brushRef="#br0" timeOffset="50517.6101">3490 15956 1595 0,'5'5'309'0,"12"16"-152"15,-1 5-26-15,8 12-26 16,1 3-16-16,-10 11-23 16,-4 7-13-16,-14 3-26 15,-9-1-10-15,-4-10-6 16,-1-11 9-16,-8-24 12 15,7-5 7-15</inkml:trace>
  <inkml:trace contextRef="#ctx0" brushRef="#br0" timeOffset="50997.1463">3846 15846 1263 0,'0'-9'292'0,"0"-7"-92"16,-3 9 2-16,-2 15-64 15,1 10-18-15,-3 17-56 0,3 10-16 16,4 20-11-16,0 9 7 16,3 16-1-16,-3 5-5 15,2-3-15-15,-1-10-10 16,4-20-7-16,-3-12 1 16,0-21 0-16,-2-6-1 15,-1-13 9-15,1-6 152 16</inkml:trace>
  <inkml:trace contextRef="#ctx0" brushRef="#br0" timeOffset="51536.915">4239 16155 1545 0,'7'-2'256'0,"18"2"-132"16,8-4-41-16,18 1-42 15,8 2-18-15,-4 0-5 16,-3 2-13-16</inkml:trace>
  <inkml:trace contextRef="#ctx0" brushRef="#br0" timeOffset="51747.3525">4286 16327 1539 0,'6'5'264'16,"20"3"-102"-16,10-1-41 16,18-3-25-16,5-4-23 15,2-2 3-15,-1-4 359 0</inkml:trace>
  <inkml:trace contextRef="#ctx0" brushRef="#br0" timeOffset="52393.2357">5013 15816 1327 0,'1'5'245'15,"5"6"-85"-15,8 27-75 16,12 12-3-16,11 23 0 16,4 7-6-16,-3 6-8 15,-5 2-11-15,-11-8-31 16,-7-10-9-16,-7-22-5 15,0-16 0-15,-3-23 12 16,-2-10 1-16,-3-20 26 16,-5-11 10-16,-3-25-2 15,-2-7 4-15,-3-18-22 16,6-3-6-16,5-4-13 16,4 5-4-16,11 12-7 0,-1 1-1 15,-3 17-5-15,-5 5-3 16,-4 15 5-16,0 9-22 15,-3 14 27-15</inkml:trace>
  <inkml:trace contextRef="#ctx0" brushRef="#br0" timeOffset="52929.7965">5264 15629 1392 0,'8'-2'190'0,"6"-4"-98"15,21 5-88-15,13 1-5 0,26 0 2 16,17 0 24-16,42 9 24 16,11 0 10-16,26 7 40 15,19 0-10-15,6-7-8 16,17-3-3-16,2-9-29 15,6-3-26-15,-1-11-52 16,-2-2-1-16,3-4-53 16,-15 0-173-16</inkml:trace>
  <inkml:trace contextRef="#ctx0" brushRef="#br0" timeOffset="53500.4998">7927 15589 1232 0,'0'5'325'0,"-6"9"-70"0,2 6-6 16,-1 17-97-16,-5 2-40 15,11 9-27-15,-1 0 335 16</inkml:trace>
  <inkml:trace contextRef="#ctx0" brushRef="#br0" timeOffset="56088.7164">17337 2458 913 0,'-1'-13'504'15,"-1"-10"-254"-15,-1 17-48 16,1 26-47-16,0 15-25 15,2 30-33-15,1 13-15 16,0 22-38-16,0 4-11 16,-1-10-12-16,-2-7-2 0,1-27-3 15,1-13-2-15,3-21-40 16,3-7-18-16</inkml:trace>
  <inkml:trace contextRef="#ctx0" brushRef="#br0" timeOffset="57949.5428">17670 2724 1396 0,'0'-3'244'0,"0"-1"-51"15,4 10-74-15,-4-6-32 16,4 13-27-16,21 55 4 16,-13-15-17-16,1 4-4 15,-6-1-10-15,-1-7-3 16,-5-15-11-16,1-7-4 16,-2-14-3-16,2-4 5 15,0-13 5-15,-4-8 2 0,1-13-1 16,0-11-6-16,5-10-11 15,5-7-2-15,13 5-5 16,5 4-2-16,13 15-1 16,5 8 1-16,2 13 1 15,0 3 4-15,-7 5 25 16</inkml:trace>
  <inkml:trace contextRef="#ctx0" brushRef="#br0" timeOffset="59355.8145">17644 2585 775 0,'-1'0'498'0,"1"-3"-253"16,8-3-141-16,13 2-9 16,17-2-23-16,8 2-5 0,17-1-23 15,4 4-12-15,-5-3-20 16,-6 7-3-16,-22 3-61 16,-4 2-83-16</inkml:trace>
  <inkml:trace contextRef="#ctx0" brushRef="#br0" timeOffset="59520.4185">18032 2503 1129 0,'4'2'357'0,"-1"0"-178"16,8 12-33-16,-2 0-41 16,-2 2-6-16,0 9-13 15,-7-6-2-15,-3 2-35 16,5-2-9-16,-2-6-64 15,0-6-242-15</inkml:trace>
  <inkml:trace contextRef="#ctx0" brushRef="#br0" timeOffset="59876.2882">18378 2489 848 0,'-2'-17'523'0,"-4"-19"-277"16,-2 5-42-16,0 23-41 15,-4 4-26-15,4 27-36 16,5 12-25-16,5 23-30 16,10 14 0-16,4 22-2 15,-5 6-3-15,2 9-8 16,-5-4-8-16,-5-20-8 16,2-12-3-16,-1-28-5 15,4-11-6-15,3-22-39 16,9-10 213-16</inkml:trace>
  <inkml:trace contextRef="#ctx0" brushRef="#br0" timeOffset="60140.1346">18835 2763 1660 0,'16'-1'374'16,"9"-2"-149"-16,17 5-143 16,0-2-27-16,1 2-30 15,1 2-8-15,-10-3-13 16,2 4-31-16,-13-3-153 15</inkml:trace>
  <inkml:trace contextRef="#ctx0" brushRef="#br0" timeOffset="60298.7613">18873 2910 1530 0,'-3'-1'289'0,"13"1"-46"15,7 1-80-15,21-1-72 0,9 1-26 16,6-1-38-16,0-2 16 16</inkml:trace>
  <inkml:trace contextRef="#ctx0" brushRef="#br0" timeOffset="60835.1584">19684 2520 1250 0,'-1'-3'293'0,"-1"-3"-127"0,2 12-11 15,0-4-43-15,3 28-37 16,22 78-15-16,-5-29 0 16,2 8-4-16,0 1-1 15,-2-11-11-15,-3-13-6 16,2-27-8-16,-3-11 6 16,0-24 14-16,-4-7 3 0,1-24-4 15,0-13-6 1,-5-23-19-16,-7-15-2 0,-11-17-2 15,-6-5-2-15,-14-11-6 16,2 0-4-16,8 11-10 16,3 15-5-16,11 38-17 15,6 24-18-15,12 28-42 16,5 13 287-16</inkml:trace>
  <inkml:trace contextRef="#ctx0" brushRef="#br0" timeOffset="61465.1399">19814 2205 1119 0,'1'-3'292'0,"4"-2"-224"15,8-2-28-15,18 6-6 16,10-2 6-16,17-2 17 16,21 1 11-16,34-7 11 15,22-1-1-15,45-2-22 16,18 0-13-16,19-1-30 15,9 2-5-15,-9 2-3 16,-14 0-1-16,-38 1 1 16,-21 2 1-16,-40 3 1 15,-16 3 0-15,-25 0 1 16,-13 2-2-16,-24-4 2 16,-11 0 0-16,-16 2 2 0,-11-3 1 15,-3 5 6-15,-4-7 2 16,2 6 3-16,2-2-3 15,2-1-10-15,4 8-4 16,2-4-5-16,1 4-3 16,4 5-2-16,2-1 0 15,5 8 1-15,5 5 1 16,6 11 3-16,5 6 29 0</inkml:trace>
  <inkml:trace contextRef="#ctx0" brushRef="#br0" timeOffset="61922.0395">20127 2743 1052 0,'9'-6'429'0,"4"-6"-219"0,7 12-53 16,3 5-8-16,10 17-59 15,10 14-9-15,6 11-21 16,4 12-14-16,-10-4-20 15,-5-1-6-15,-15-16-39 16,-4-8-35-16,-4-12-170 16</inkml:trace>
  <inkml:trace contextRef="#ctx0" brushRef="#br0" timeOffset="62110.5332">20528 2707 1523 0,'-8'-1'268'0,"-3"4"-81"16,-8 8-45-16,-3 11-42 16,-1 10-18-16,-14 12-30 15,2 7-14-15,-8 5-17 0,0-2-8 16,8-10-21-16,3-8-24 16,14-15-50-16,10-6-67 15</inkml:trace>
  <inkml:trace contextRef="#ctx0" brushRef="#br0" timeOffset="62468.4354">20789 3056 809 0,'-2'-2'457'0,"-7"-13"-223"16,-3 3-93-16,-11 0-12 15,-4 0-1-15,-4 12-31 16,2 8-25-16,9 13-40 15,3 2-11-15,14 4-13 16,5-3-2-16,19 0 13 16,6-6 10-16,11-8 11 0,4-5 1 15,-4-8-7-15,-2-3-4 16,-14-5-14-16,-11-5-15 16</inkml:trace>
  <inkml:trace contextRef="#ctx0" brushRef="#br0" timeOffset="62783.5942">20602 2483 1210 0,'0'-12'310'0,"5"-18"-135"15,9 2-23-15,9 7-60 16,7 7-18-16,8 16-25 16,-4 9-19-16,-7 10-13 15,-13 2-1-15,-18 8-2 16,-9 7 1-16,-12-6 0 16,0 3-3-16,5-12-1 15,9-9-2-15,13-10 3 16,13-1-2-16,21-6-2 15,3-7 4-15,16 7-15 16,-8-2 3-16</inkml:trace>
  <inkml:trace contextRef="#ctx0" brushRef="#br0" timeOffset="63074.1289">21063 2661 1439 0,'3'-4'239'0,"-1"1"-52"15,2 8-37-15,-4-5-51 16,3 12-14-16,16 60-23 15,-8-24-8-15,1 12-23 16,0 2-9-16,-7-8-13 16,1-9-5-16,-3-16-32 15,-2-11-27-15,-1-14-16 16</inkml:trace>
  <inkml:trace contextRef="#ctx0" brushRef="#br0" timeOffset="63232.7048">20939 2849 1380 0,'9'1'269'0,"6"-1"50"15,16 1-230-15,9 1-27 16,11 0-32-16,6-2-11 16,4 0-8-16,2 0-47 15</inkml:trace>
  <inkml:trace contextRef="#ctx0" brushRef="#br0" timeOffset="63679.9125">21531 2640 1509 0,'-7'1'285'16,"-3"3"-39"-16,1 13-133 16,2 7-38-16,6 13-32 15,2 3-6-15,12 8-2 16,5 0-4-16,3-9-5 16,5-2-2-16,3-23-3 15,1-14 4-15,6-16-1 0,-5-18 0 16,-1-5-6-16,-5-2-6 15,-7-3-5-15,-5 6-2 16,-8 1-2-16,-2 1 0 16,-4 16-6-16,-2 3-5 15,-2 19-9-15,-1 11-1 16,3 15 1-16,0 10 6 16,3 20 6-16,8 11 4 15,3 14 3-15,-2-2 2 0,-9-8 3 16,-2-6 1-16,-19-17 1 15,-3-5 2-15,-7-14 3 16,-6-10 0-16,0-18-8 16,4-9-17-16</inkml:trace>
  <inkml:trace contextRef="#ctx0" brushRef="#br0" timeOffset="64101.2571">22122 3027 1277 0,'-3'-6'261'16,"-5"-8"-112"-16,-3-1-7 15,-9 5-11-15,-2 6-21 0,-2 4-46 16,0 6-18-16,3 7-32 15,-1 4-6-15,12 6 14 16,7 5 9-16,16-1 16 16,8-3 6-16,13-8-9 15,3-6-6-15,-3-10-14 16,0-6-5-16,-8-8-33 16,-7-4-13-16</inkml:trace>
  <inkml:trace contextRef="#ctx0" brushRef="#br0" timeOffset="64526.1018">22027 2471 1232 0,'-7'-12'324'0,"-2"-4"-93"0,4 1-89 16,8 2-29-16,7 10-54 15,0-4-8-15,11 8-19 16,1 7-8-16,7 6-8 15,2 3-2-15,-8 2-5 16,-10-2-3-16,-19 1 0 16,-11 7 0-16,-11 1 3 15,0-2-3-15,4-4 12 16,7-3 4-16,12-4 5 16,6-3 6-16,17-4-3 15,9-4-4-15,16-4-8 16,9-1-3-16,1-2-11 15,-5 2-20-15,-21 3 139 16</inkml:trace>
  <inkml:trace contextRef="#ctx0" brushRef="#br0" timeOffset="66252.0181">17781 4131 1145 0,'-5'-1'343'0,"-8"2"-176"15,-2 6-21-15,-2 13-56 16,2 9-19-16,7 10-20 16,8 6-5-16,13 3-4 15,7-2 5-15,15-11-5 16,3-7 0-16,9-24 5 16,-1-11-3-16,-8-19 0 15,-3-12-1-15,-11-8-7 16,-13-7-3-16,-5-1-8 0,-15-6-4 15,-14-1-10-15,-12-7-4 16,-23-8-4-16,-2 7-3 16,-7 16-4-16,2 15-3 15,11 36 0-15,7 14 1 16,16 21 0-16,15 16 0 16,25 4-4-16,17 1-1 15,28-9 6-15,20-8-12 16,25-16 22-16</inkml:trace>
  <inkml:trace contextRef="#ctx0" brushRef="#br0" timeOffset="66579.2405">18347 4122 1008 0,'9'1'442'15,"7"1"-256"-15,13 3-41 0,9-1-9 16,10 0-55-16,2 0-23 16,-1-4-31-16,-2 0-11 15,-11-2-40-15,-6-3-51 16</inkml:trace>
  <inkml:trace contextRef="#ctx0" brushRef="#br0" timeOffset="66773.8334">18429 4263 1050 0,'-1'1'431'0,"2"4"-186"16,5-3-16-16,-6-2-60 15,25 0-19-15,51 3-65 16,-22-3-24-16,3-1-36 15,2-3 42-15</inkml:trace>
  <inkml:trace contextRef="#ctx0" brushRef="#br0" timeOffset="74640.4586">5510 16009 1381 0,'1'10'235'16,"1"5"-81"-16,0 6-46 0,-4 2-15 16,-2 0-34-16,-4 8-7 15,1-4-11-15,4 0-2 16,3-3-16-16,7-6-8 16,8-6-6-16,1-2-2 15,3-9-1-15,3-1-17 16,1-6-93-16,-2-4-104 15</inkml:trace>
  <inkml:trace contextRef="#ctx0" brushRef="#br0" timeOffset="74805.0751">5667 15991 1515 0,'-4'2'290'0,"-7"0"-50"16,3 9-25-16,2 11-80 15,-1 0-36-15,3 19-50 16,1-1-13-16,1 8-25 15,2-2-2-15,2-6-9 16,4-2 0-16,5-6-44 16,4-4 165-16</inkml:trace>
  <inkml:trace contextRef="#ctx0" brushRef="#br0" timeOffset="75176.4897">5939 16123 1150 0,'-7'-11'360'0,"-9"-6"-154"15,-4 3-46-15,2 3-12 16,-9 5-36-16,5 7-9 0,-4 10-42 16,4 2-16-16,8 13-27 15,2 0-9-15,11 9-5 16,5 2 1-16,12 0 4 16,7-2 2-16,10-10 4 15,3-7 0-15,4-16 0 16,0-6 0-16,-6-15-2 15,0-4 0-15,-12-7-2 16,-13 1-1-16,-15-2-26 16,-7 0 16-16</inkml:trace>
  <inkml:trace contextRef="#ctx0" brushRef="#br0" timeOffset="75568.006">5942 15882 1157 0,'-3'-10'358'15,"2"-8"-142"-15,4 4-54 16,12 2-15-16,7 4-51 16,0 5-21-16,6 5-37 15,-7 4-8-15,1 7-7 16,-1 2-5-16,-13 4-6 16,-4-1-1-16,-8 2-4 15,-6-4 1-15,-3 2 0 16,-1-3 2-16,5-1 6 15,3 1 2-15,6-8 3 16,6 8-3-16,9-6-6 16,5-2-3-16,10-4-6 15,3-3-1-15</inkml:trace>
  <inkml:trace contextRef="#ctx0" brushRef="#br0" timeOffset="76032.5677">6379 16023 1471 0,'-2'6'269'16,"-6"4"-33"-16,3 15-96 16,5 6-17-16,0 11-42 15,5 5-21-15,2-1-25 0,0 1-8 16,0-6-17-16,1-9-11 15,-5-11-52-15,2-10-29 16</inkml:trace>
  <inkml:trace contextRef="#ctx0" brushRef="#br0" timeOffset="76196.1807">6266 16199 1638 0,'17'0'359'0,"20"-1"-172"16,8 1-18-16,0 2-77 16,4 3-34-16,-3 2 13 15,-1-2 5-15</inkml:trace>
  <inkml:trace contextRef="#ctx0" brushRef="#br0" timeOffset="76662.0358">6808 15949 1457 0,'-15'15'239'0,"-15"21"-78"16,1 7-26-16,12 5-71 15,7 6-28-15,13 3-21 16,7-1 0-16,12-8-3 15,6-5-3-15,5-12 1 16,-1-9-16-16</inkml:trace>
  <inkml:trace contextRef="#ctx0" brushRef="#br0" timeOffset="76861.5565">6845 16191 1518 0,'6'2'288'0,"-2"-1"-36"0,15 3-155 16,6-2-25-16,6-2-45 16,4-1-5-16,3-1 9 15</inkml:trace>
  <inkml:trace contextRef="#ctx0" brushRef="#br0" timeOffset="77113.7465">7138 16123 1219 0,'0'-14'274'0,"1"-10"-158"16,0 1-4-16,-1-3-5 15,1 11 19-15,0 11-9 16,-1 4 2-16,2 16-19 16,-5 0-19-16,0 6-25 15,-1 7-9-15,1 4-18 16,2 6-5-16,0 3-11 0,2-2-4 16,2-9-31-16,1-5-23 15,0-11 54-15</inkml:trace>
  <inkml:trace contextRef="#ctx0" brushRef="#br0" timeOffset="77564.1635">7474 16061 1211 0,'-2'1'294'16,"-4"-2"-130"-16,-3-3-112 15,2 4-13-15,-1-2-17 16,3 2-3-16,-6-1-1 16,-3-5 3-16,-10-4-5 15,5 3-1-15,1 8-9 16,3 5 4-16,5 4 7 15,-5-2 4-15,9 6 16 16,1 1-3-16,5 4 0 16,4 2-5-16,-2-6-14 15,5-1-4-15,7-5-4 16,-2-4-2-16,13-3 0 0,-2-1-1 16,8-1-2-16,1 0 0 15,3 5 6-15,-4 3 0 16,-14 7 11-16,-4 9 11 15,-18 2 6-15,-9 2 4 16,-13 1-6-16,-6-3-8 16,-3-6-8-16,0-8-17 15,5-11 184-15</inkml:trace>
  <inkml:trace contextRef="#ctx0" brushRef="#br0" timeOffset="77829.4527">7583 15887 1315 0,'10'5'265'0,"9"10"-54"16,2 13-34-16,1 10-38 15,-4 1-10-15,-1 13-51 16,-7-1-25-16,-11 1-35 0,-6 3-7 16,-12-5-21-16,-6-8-23 15,-3-11 12-15,0-9-403 16</inkml:trace>
  <inkml:trace contextRef="#ctx0" brushRef="#br0" timeOffset="78356.0978">7794 15865 1091 0,'11'-5'406'0,"8"-3"-192"16,1 3-56-16,-2 5-16 15,-1 7-72-15,-4 4-20 16,-4 9-9-16,-6 3-2 15,-14 7-1-15,-9-2 1 0,-6 0-16 16,2-5-9-16,9-7-8 16,10 5-2-16,11-12 14 15,6-2 13-15,9-4 10 16,3-4 2-16,10 1-17 16,-2-4-8-16,5 2 363 15</inkml:trace>
  <inkml:trace contextRef="#ctx0" brushRef="#br0" timeOffset="78859.8027">8339 16054 1478 0,'0'0'270'0,"7"2"-19"16,-1-3-51-16,23 4-84 15,5-3-31-15,12 0-56 16,7 0-15-16,0-5-28 16,-2 5-28-16,-14 0-353 15</inkml:trace>
  <inkml:trace contextRef="#ctx0" brushRef="#br0" timeOffset="79082.7502">8404 16193 1502 0,'15'1'278'0,"6"-1"-45"16,16-3-102-16,5 1-17 15,9-2-54-15,6 4-18 16,-3 0 370-16</inkml:trace>
  <inkml:trace contextRef="#ctx0" brushRef="#br0" timeOffset="81138.1618">8295 15840 1387 0,'6'-5'203'16,"11"-11"-105"-16,2 2-10 15,-1-2-10-15,9 4 4 0,-7 12-6 16,2 7-1-16,3 18-5 16,-7 8-10-16,5 1-19 15,0-2-9-15,-2-15-10 16,2-14-2-16,0-16 1 16,0-6 2-16,-5-8-2 15,-3 3-2-15,-6 2-4 16,-7 1-15-16,1 11 37 15</inkml:trace>
  <inkml:trace contextRef="#ctx0" brushRef="#br0" timeOffset="81543.0779">9073 15806 1519 0,'-7'8'259'0,"-9"11"-96"15,-2 2-17-15,1 7-36 16,3 3-23-16,7-1-41 16,7 0-13-16,13-6-15 15,7-4-5-15,13-5-2 16,5 1-4-16,2-9 0 15,0-3-10-15,-3-1-50 16,-6-8-32-16,-13-4-150 16</inkml:trace>
  <inkml:trace contextRef="#ctx0" brushRef="#br0" timeOffset="81720.6195">9286 15792 1392 0,'-4'0'268'0,"1"9"-13"0,-7 7-20 15,7 18-67-15,-1 6-35 16,1 15-43-16,-2 4-8 16,5 9-22-16,-2 1-12 15,4-7-19-15,6-4-11 16,4-21-45-16,8-9 141 16</inkml:trace>
  <inkml:trace contextRef="#ctx0" brushRef="#br0" timeOffset="82270.854">9461 15858 1414 0,'2'-5'221'0,"11"-4"-69"0,3 3-19 15,15 0-40-15,6 4-22 16,11 4-27-16,2 1-6 16,-9 6-18-16,-3 7-4 15,-27 5-8-15,-12 3-1 16,-14 9-4-16,-18-6 0 16,-3-2 0-16,-5-6 0 15,2-8 0-15,9 0-3 0,12-13-5 16,7 1-3-16,18-8-1 15,7-2 3-15,18 7 5 16,9 6 2-16,6 9 5 16,-1 6 3-16,-6 8 6 15,-12-3 16-15,-17 12 25 16,-8 4 5-16,-22-2 4 16,-8 0-14-16,-18-14-23 15,-3-7-10-15,-1-15-26 16,6-9-31-16,18-9-32 15,5-1 426-15</inkml:trace>
  <inkml:trace contextRef="#ctx0" brushRef="#br0" timeOffset="82929.9706">10192 15716 1284 0,'7'7'283'16,"6"7"-67"-16,-2 12-119 15,-5 4-14-15,1 7-31 16,-7-1-12-16,3-3-10 15,3-3-2-15,-7-14-10 16,3-4-1-16,-1-14-6 16,-1-13-1-16,9-8-4 15,2-10-3-15,2-6-3 16,2 3 0-16,3 6-1 16,-8 5 0-16,6 15 1 0,3 6 11 15,-10 8 24-15,5 6 8 16,-8 10 7-16,-3 0-7 15,3 8-20-15,-7 0-8 16,-2-5-5-16,-1-4-2 16,-2-9-1-16,6-8-3 15,3-13-5-15,5-7-7 16,5-12-3-16,1-1-2 0,4 7 4 16,0 4 3-16,0 10 1 15,1 6 0-15,-3 7 0 16,1 7 1-16,-3 15 5 15,-5 3 3-15,-2 12 1 16,-6-2 2-16,-1-2 7 16,-1-1-25-16</inkml:trace>
  <inkml:trace contextRef="#ctx0" brushRef="#br0" timeOffset="83185.9801">10088 16100 1473 0,'2'0'287'0,"6"-1"25"16,21 0-140-16,16-1-24 15,14 1-45-15,7 1-29 16,11 5-36-16,-7-3-5 16,2-2-39-16,-4 2 357 15</inkml:trace>
  <inkml:trace contextRef="#ctx0" brushRef="#br0" timeOffset="83693.8825">10524 16249 1173 0,'-6'-4'304'16,"-9"-3"-174"-16,-5-1-13 15,-6 5-15-15,-5-1 7 16,-3 4-22-16,7 2-13 16,6 7-31-16,6-1-14 15,7 3-25-15,3 1-3 16,10 3 0-16,5 5 1 0,14 2 6 16,3 5 2-16,4-3 20 15,4-1 11-15,-10 2 7 16,-5 0-2-16,-19-8 5 15,-10-4-2-15,-21-6-1 16,-6-4 0-16,-9-3-22 16,1-3-8-16,3-3-19 15,0-5-5-15</inkml:trace>
  <inkml:trace contextRef="#ctx0" brushRef="#br0" timeOffset="92130.1269">2251 17554 1273 0,'-5'-4'295'0,"-10"-2"-69"0,0 2 3 16,-2 6-53-16,-2 10-32 15,8 13-73-15,-1 8-24 16,14 13-25-16,8 1-6 16,14-1-4-16,8-2-1 15,10-12-5-15,2-6 0 16,-2-21 5-16,1-10 1 16,-7-24 6-16,-3-11 0 0,-13-14-2 15,-5-7 0-15,-12-5-4 16,-12-5-1-16,-22-2-2 15,-13 0 0-15,-22-2-4 16,-3 5-1-16,6 18-4 16,1 8 0-16,13 36-2 15,9 18-3-15,18 23-1 16,17 13-1-16,24 5-1 16,18 0-1-16,20-12 6 15,11-9-4-15,21-16-38 16,4-4 395-16</inkml:trace>
  <inkml:trace contextRef="#ctx0" brushRef="#br0" timeOffset="92612.8741">2854 17200 1293 0,'-14'4'295'15,"-12"3"-71"-15,-6 15-44 16,0 10-31-16,3 18-53 16,6 8-29-16,12 15-32 15,5-1-7-15,15 5-4 0,12-1 1 16,17-14-8-16,9-4-4 16,13-21-8-16,0-14-20 15,3-22-16-15</inkml:trace>
  <inkml:trace contextRef="#ctx0" brushRef="#br0" timeOffset="93228.0907">3230 17381 1220 0,'-4'-2'305'0,"-2"0"-124"16,-1 0-34-16,-1 2-55 0,-1 0-25 15,-6-1-26-15,0 0-6 16,-6-2-6-16,3 3-2 16,2 0-15-16,-3 0-8 15,8 5-4-15,-2 1 0 16,3 4-3-16,3 3 1 15,-4 3-1-15,6-1-1 16,6 7 0-16,-1 2 3 0,4-6 0 16,-5 3 1-16,0-8 0 15,1-7 0-15,5-5 3 16,10-6 0-16,-5-8 1 16,-1 1-2-16,13 5 8 15,-6-4 5-15,14 11 11 16,6 6 10-16,-6 7 2 15,0 7-2-15,-15 3 4 16,-9 3 4-16,-17 2-1 16,-7-1 0-16,-12-5-11 15,-5-6-8-15,2-10-9 16,-2-6-21-16,7-14-53 16,6-2-30-16,11-3-326 15</inkml:trace>
  <inkml:trace contextRef="#ctx0" brushRef="#br0" timeOffset="93583.7646">3342 17225 1426 0,'7'0'293'16,"8"2"44"-16,11 13-146 15,7 11-35-15,3 9-41 16,0 6-6-16,-6 9-29 15,-15 5-19-15,-8 14-30 16,-10 2-11-16,-26 0-11 16,6-2 6-16,-10-22 4 15,-2-9-13-15,11-21-65 16,-4-11-17-16</inkml:trace>
  <inkml:trace contextRef="#ctx0" brushRef="#br0" timeOffset="94063.097">3951 17441 1528 0,'4'3'271'0,"15"10"-83"15,-3-6-50-15,24 1-50 0,-2-7-27 16,5-6-38-16,5 3-2 16,-6-6-54-16,1 4-81 15</inkml:trace>
  <inkml:trace contextRef="#ctx0" brushRef="#br0" timeOffset="94333.5571">3982 17614 1592 0,'4'0'312'0,"11"1"-146"16,11-1 1-16,12-1-36 16,8 1-24-16,3 1-45 15,-1 2-17-15,-4-1 57 16,-5 2-248-16</inkml:trace>
  <inkml:trace contextRef="#ctx0" brushRef="#br0" timeOffset="95610.9015">4845 17140 1475 0,'20'-50'275'15,"-5"22"-41"-15,-3 17-27 16,-10 36-81-16,1 14-43 15,-5 21-41-15,0 14-16 16,-1 8-14-16,1 5-2 16,11-8-2-16,-1-14 0 0,7-11-2 15,2-12-1-15,-1-9-1 16,3-6-4-16,-3-13-18 16,0-8-14-16,-2-17 370 15</inkml:trace>
  <inkml:trace contextRef="#ctx0" brushRef="#br0" timeOffset="95789.2835">4742 17449 1598 0,'4'3'343'16,"1"2"-94"-16,23 4-144 15,11-1-12-15,18 0-50 16,6-2-7-16,4-5 357 16</inkml:trace>
  <inkml:trace contextRef="#ctx0" brushRef="#br0" timeOffset="96202.9747">5476 17441 1499 0,'-6'18'285'16,"-7"17"0"-16,-9 13-131 16,5 4-29-16,-12 0-52 15,-5-6-46-15,6-16-14 16,-7-7 0-16,8-21-3 16,4-5-2-16,2-19-11 15,3-8-8-15,10-10-6 16,8 0 0-16,9 6 6 15,8 0 6-15,8 11 12 16,4 7 3-16,9 10 2 16,2 11 1-16,5 23-9 0,-5 0-1 15,-10 14 15-15,-2 2 13 16</inkml:trace>
  <inkml:trace contextRef="#ctx0" brushRef="#br0" timeOffset="96623.0994">5724 17488 1506 0,'-1'10'282'16,"1"8"-26"-16,1 9-131 15,-1 7-7-15,-1 6-35 16,-7 3-15-16,1-3-32 16,1-7-11-16,3-12-12 15,3-8-1-15,1-17 0 16,1-11-3-16,6-11-3 15,3-9-2-15,6-4-4 16,4 3-3-16,4 5 1 16,2 5-1-16,-2 11-2 0,-3 8 1 15,-7 13 0-15,-1 7 1 16,-4 16 4-16,-4 7 1 16,-1 8 1-16,-4 5 1 15,1 0 2-15,3-7-15 16</inkml:trace>
  <inkml:trace contextRef="#ctx0" brushRef="#br0" timeOffset="96862.9654">5840 17284 1698 0,'7'-3'393'0,"12"1"-175"16,13 1-110-16,5 1-58 16,8 2-27-16,3-1-5 15,-9 1-381-15</inkml:trace>
  <inkml:trace contextRef="#ctx0" brushRef="#br0" timeOffset="97163.5032">6225 17218 1483 0,'2'-15'246'0,"4"-13"-82"15,1 2-4-15,0 6-36 16,-2 4-14-16,-2 7-20 16,-2 7-3-16,-1 9-20 15,1 11-4-15,4 11-15 16,-1 4-14-16,2 8-11 15,0 1-1-15,-5 1 26 16,-1 0 136-16</inkml:trace>
  <inkml:trace contextRef="#ctx0" brushRef="#br0" timeOffset="98903.3757">6844 16809 1411 0,'-28'17'254'0,"-13"14"-48"16,-12 23-55-16,1 18-24 0,10 31-27 16,13 21-13-16,21 22-24 15,13 3-5-15,26-5-28 16,5-13-12-16,16-23-6 15,8-16-29-15,6-34 20 16</inkml:trace>
  <inkml:trace contextRef="#ctx0" brushRef="#br0" timeOffset="99386.935">6995 17111 1201 0,'12'3'334'16,"7"-2"-139"-16,19 3-20 15,6-4-23-15,16-6-72 16,5 4-11-16,-6-3-43 15</inkml:trace>
  <inkml:trace contextRef="#ctx0" brushRef="#br0" timeOffset="99714.3704">7484 16985 1331 0,'2'-12'244'0,"5"-13"-81"15,1 1-7-15,-3 2-36 16,1 7-19-16,-3 9-26 15,-1 6-10-15,0 18-9 16,-4 6-6-16,-3 11-8 16,3 6-5-16,1 11-17 15,3 2-6-15,3 1 5 16,1-7-19-16,5-16 385 16</inkml:trace>
  <inkml:trace contextRef="#ctx0" brushRef="#br0" timeOffset="100217.5363">7885 16884 1388 0,'-3'1'249'15,"1"0"-56"-15,1 6-71 16,0-7-41-16,0 0-52 16,-6 1-13-16,-20 5-9 15,-23 7-4-15,25-9 0 16,-1-2-1-16,5 5-2 15,0 0 0-15,10 6-2 16,2 4-1-16,6 3 1 16,3-2 5-16,4 4 7 15,3-3 2-15,2-9 6 16,4 2-6-16,0-11-1 16,5-4-1-16,1-6-1 15,4-2 0-15,4-4 3 16,-1 4 6-16,1 8 13 15,4 7 6-15,-8 13 3 0,-3 5-1 16,-9 9-6-16,-11-5-4 16,-3 8-8-16,-4-6-5 15,-7-3-5-15,-2-8 3 16,-5-10-34-16,2-7 2 16</inkml:trace>
  <inkml:trace contextRef="#ctx0" brushRef="#br0" timeOffset="100576.5179">6998 17535 1298 0,'11'5'267'16,"0"5"-90"-16,26-4-25 0,20-6 18 15,30 0-26-15,15 0-27 16,19-2-52-16,-7-4-22 16,-4 0-15-16,1 1-11 15,-14 5-209-15,-11 0-110 16</inkml:trace>
  <inkml:trace contextRef="#ctx0" brushRef="#br0" timeOffset="100985.9779">7363 17692 1562 0,'-3'3'275'0,"0"12"-112"0,-6 7-53 15,-12 5-13-15,6 6-21 16,-6 1-34-16,7-4-10 16,15-5-16-16,5-7-3 15,17-11-3-15,5 1 1 16,3-6-4-16,-1-2 7 16,-2 0-42-16,-3-2-37 15,-3-3-166-15</inkml:trace>
  <inkml:trace contextRef="#ctx0" brushRef="#br0" timeOffset="101131.9706">7480 17748 1393 0,'-4'5'256'0,"-1"8"-22"16,-2 9-53-16,7 11-81 16,3 6-18-16,0 3-41 15,3-2-9-15,-2-5 5 16,2-2-11-16</inkml:trace>
  <inkml:trace contextRef="#ctx0" brushRef="#br0" timeOffset="101465.0576">7813 17729 1615 0,'-5'4'94'0,"-8"-2"-20"15,-10 4 92-15,-1 5-41 16,1 4-54-16,6 6-26 0,9 7-35 16,5 2-7-16,5 4-3 15,6 0 0-15,13 0 0 16,0-6 0-16,10-15 5 15,1-8 16-15,-1-15 24 16,-1-7 13-16,-8-11 12 16,-7-2-12-16,-9-8-18 15,-3 1-11-15,-6 3-15 16,-7 4 10-16,-16 15 311 16</inkml:trace>
  <inkml:trace contextRef="#ctx0" brushRef="#br0" timeOffset="101878.8511">8195 16881 1466 0,'3'10'247'0,"11"20"-49"16,15 19-50-16,7 25-31 15,5 16 0-15,5 26-24 16,-12 10-27-16,-18 19-38 16,-14 4-10-16,-18-11-28 15,-7-12-32-15,1-33-26 16,4-18 91-16</inkml:trace>
  <inkml:trace contextRef="#ctx0" brushRef="#br0" timeOffset="105205.0108">8730 17403 1449 0,'-2'-10'216'0,"4"-14"-75"16,5-7-28-16,12-4-45 16,9-1-11-16,-1 4-20 15,4 10 1-15,-1 17 1 16,-6 10-3-16,2 21-3 16,-3 11-5-16,-6 12-1 15,-1-1-2-15,0-8-4 16,2-15-2-16,5-25 0 15,4-11 1-15,1-23 4 16,-4-4-2-16,-7-1-5 16,-9 1-2-16,-11 13-7 0,-8 9-6 15,-6 16-26-15,-1 6 396 16</inkml:trace>
  <inkml:trace contextRef="#ctx0" brushRef="#br0" timeOffset="105584.4788">8807 17559 1385 0,'-1'-2'243'0,"1"0"-36"16,1 1-9-16,-1 1-28 16,22 2-16-16,59 12-53 0,-24-10-22 15,7-1-36-15,3 0-14 16,-7-5-184-16</inkml:trace>
  <inkml:trace contextRef="#ctx0" brushRef="#br0" timeOffset="106408.3239">9508 17375 1516 0,'1'3'267'15,"5"-2"-66"-15,7 3-40 16,21-3-45-16,15-1-24 15,27 0-47-15,4-2-17 0,-1 2 369 16</inkml:trace>
  <inkml:trace contextRef="#ctx0" brushRef="#br0" timeOffset="107134.962">10366 17316 1336 0,'-15'7'224'0,"-20"1"-104"16,-2-4-13-16,-1-16-22 15,4-9-14-15,7-14-38 16,13-4-11-16,17-1-12 16,12 3-1-16,19 12 13 15,-2 3 6-15,11 22 9 16,-4 6 4-16,-3 19-6 16,-1 13 2-16,-19 8 11 15,-7 11-1-15,-20 2-8 0,-11-1-7 16,-10 1-19-16,-6-10-7 15,-1-16-20-15,0-11-18 16,1-23-29-16,6-7-2 16,10-6 15-16,7-7 15 15,18 4 28-15,9-2 7 16,14 5 11-16,7 12 2 16,-3 4 3-16,2 10 2 15,-2 8-7-15,0 4-2 0,0 1 11 16,1-4-18-16</inkml:trace>
  <inkml:trace contextRef="#ctx0" brushRef="#br0" timeOffset="107509.6914">10637 17358 1429 0,'7'-7'206'0,"5"-15"-81"0,3-5-19 15,1-5-17-15,-3-5-15 16,-1 1-21-16,-5 1-2 15,-3 8 10-15,-2 2 0 16,-3 13 9-16,1 10 1 16,-5 13-12-16,2 19-7 15,4 14-21-15,1 7-9 16,1 10-10-16,7 6-2 0,-6-11-3 16,6 1-2-16,1-19-1 15,-1-13-13-15,-1-12 9 16,-1-10-296-16</inkml:trace>
  <inkml:trace contextRef="#ctx0" brushRef="#br0" timeOffset="108009.4818">11151 17049 1432 0,'-10'0'251'0,"-11"-2"-54"0,-1 8-76 15,2 0-36-15,3 4-51 16,7 10-9-16,8-2-10 15,7 7-1-15,11 0-2 16,8-2-2-16,8-8-2 16,2-3 1-16,6-12 2 15,-7-7 2-15,-8-12 10 16,-3-4 15-16,-16-6 37 16,-6-2 13-16,-13 10-1 15,-12 2-12-15,-19 8-44 16,0 13-10-16,-5 3-46 15</inkml:trace>
  <inkml:trace contextRef="#ctx0" brushRef="#br0" timeOffset="110511.1587">19737 13938 1511 0,'-1'6'295'0,"-4"15"-29"16,-2 10-42-16,-5 22-92 16,-3 10-37-16,2 9-54 15,3 2-15-15,11-9-16 16,5-9-3-16,12-20-5 16,7-8 2-16,6-19-1 15,3-7-1-15,-3-5-38 16,-7-6-29-16,-11 3-86 15</inkml:trace>
  <inkml:trace contextRef="#ctx0" brushRef="#br0" timeOffset="110670.8201">19614 14226 1561 0,'0'0'310'0,"2"0"-88"16,13 6-91-16,12 0-29 15,16 0-43-15,6-5-20 16,13-3-20-16,2-3 12 16</inkml:trace>
  <inkml:trace contextRef="#ctx0" brushRef="#br0" timeOffset="110880.2609">20095 14181 1474 0,'0'0'282'0,"0"-1"5"16,11 4-91-16,14 0-120 16,2 1-19-16,11-6-40 15,3 2-4-15,-4 0-43 16,-6 0-26-16</inkml:trace>
  <inkml:trace contextRef="#ctx0" brushRef="#br0" timeOffset="111029.9112">20091 14320 1592 0,'3'0'320'0,"8"1"-144"0,3-1-43 16,17-4-67-16,10 1-28 15,12-2-5-15,3-2-5 16</inkml:trace>
  <inkml:trace contextRef="#ctx0" brushRef="#br0" timeOffset="111552.2081">20720 13974 1390 0,'0'0'246'15,"-6"3"-44"-15,-4 4-80 16,-4 6-26-16,-10 1-43 16,-1 2-9-16,-1-5-20 15,0 1-6-15,8-6-12 0,0-7-4 16,3 3-6-16,3 3-1 16,5 1-1-16,5 7 1 15,2 1 3-15,-3 0 1 16,1 7 18-16,3 2 9 15,2 1 7-15,1 0 4 16,7-6-17-16,-4-6-7 0,9-11 0 16,1-7-3-16,-1-13-2 15,6 0-1-15,1-1-7 16,2 5 3-16,8 8 12 16,-1 4 4-16,-2 14 18 15,-1 5 5-15,-15 13 5 16,-10 3 1-16,-18 5-5 15,-9 1-8-15,-15-8-14 16,-2-1-11-16,-2-14-57 16,4-4 385-16</inkml:trace>
  <inkml:trace contextRef="#ctx0" brushRef="#br0" timeOffset="112111.2862">19711 15833 1544 0,'28'6'259'0,"19"1"-96"15,43 10-97-15,12 3-4 16,41 0-8-16,15-1-18 16,14-3-6-16,8-1-8 15,-20-2-99-15</inkml:trace>
  <inkml:trace contextRef="#ctx0" brushRef="#br0" timeOffset="112395.8587">19832 16077 1279 0,'-6'1'249'0,"-4"-3"-124"16,16 0-10-16,34 4-19 16,20 1 11-16,38 10-27 15,19-4-7-15,36 6-6 16,8 0-17-16,25 6-15 0,-6 8-3 15,-21-3 389-15</inkml:trace>
  <inkml:trace contextRef="#ctx0" brushRef="#br0" timeOffset="114067.2491">20896 14892 1454 0,'12'1'225'16,"14"3"-91"-16,10 4-23 16,11 4-59-16,6 1-16 15,12-1 380-15</inkml:trace>
  <inkml:trace contextRef="#ctx0" brushRef="#br0" timeOffset="114457.7927">21364 14819 894 0,'1'0'481'15,"-4"1"-253"-15,7 6-59 16,8 0-41-16,4 1-5 16,24 1-35-16,11-1-9 0,21-3-35 15,6-2-4-15,3-1 39 16</inkml:trace>
  <inkml:trace contextRef="#ctx0" brushRef="#br0" timeOffset="114785.4062">21911 14842 1434 0,'1'-1'210'15,"6"1"-61"-15,11 1-59 16,12 1-43-16,12 3-7 15,15-4-26-15,8 4 18 16,7-1-115-16</inkml:trace>
  <inkml:trace contextRef="#ctx0" brushRef="#br0" timeOffset="115093.5817">22458 14797 1052 0,'7'1'391'0,"6"3"-242"16,17 0-40 0,6 3-8-16,11-1-19 0,1 0-13 15,5 0-37-15,0-2-12 16,-8 1-7-16,-1-1-260 16</inkml:trace>
  <inkml:trace contextRef="#ctx0" brushRef="#br0" timeOffset="115349.1989">23066 14775 972 0,'16'1'320'16,"13"0"-191"-16,13 8-42 15,8 1 13-15,6 1 26 16,-4 3-9-16,0-3-54 16,-3-2 15-16</inkml:trace>
  <inkml:trace contextRef="#ctx0" brushRef="#br0" timeOffset="118717.5182">21173 14928 436 0,'4'-3'366'16,"3"-3"-3"-16,-2 1-132 16,1 2-117-16,-3 2-31 15,-1 1 1-15,-2 0-8 16,0 0-5-16,0 0-7 15,0 0-10-15,0 2-20 16,3 10-7-16,14 34-10 16,-11-33-3-16,4 6-6 15,1 1-2-15,0 5-1 16,-2 2-1-16,-3 3 0 16,-6 2-1-16,-8-2 2 15,-1 5-1-15,-6-2 0 16,2-2-1-16,-1-4 0 0,3-4-1 15,2-11 1-15,0-1 0 16,6-5 0-16,0-1 1 16,1-1-1-16,0-3 1 15,1-1 0-15,0-1 2 16,0 0-21-16,-1-1-42 16</inkml:trace>
  <inkml:trace contextRef="#ctx0" brushRef="#br0" timeOffset="119455.6938">21609 15205 998 0,'-5'6'366'0,"-5"8"-245"16,1 5-36-16,6 4-9 15,3 5-1-15,12 4-20 16,3 1-7-16,5-5-18 15,5-1-7-15,2-12-7 16,4-7 1-16,4-15 4 16,-1-9 0-16,1-14 0 15,-7-7-5-15,-6-7 15 16,-7-1 6-16,-13-1 7 16,-10 1 11-16,-21 0-14 0,-12 3-6 15,-22 2-6-15,0 6 3 16,4 19 4-16,7 5-4 15,20 20-6-15,8 4-11 16,18 3-18-16,11 5-1 16,23-1 1-16,14-2 3 15,27 2 6-15,14-5 8 0,9-7 386 16</inkml:trace>
  <inkml:trace contextRef="#ctx0" brushRef="#br0" timeOffset="127726.604">11767 17368 1307 0,'2'-5'263'0,"5"-2"-86"0,2 9-4 16,0 11-47-16,-1 10-20 15,-5 6-37-15,-6 2-13 16,1 4-22-16,-2-6-6 16,7-12-8-16,-1-10-7 15,5-21-5-15,3-9-2 16,5-8-4-16,8 0-1 15,3 8-1-15,0 3-1 0,1 12-1 16,-4 6 2-16,-6 12 1 16,-1 8 8-16,-8 13 9 15,-2 2 1-15,-5 1-1 16,-1 2-3-16,-1-9-40 16,2-2-35-16</inkml:trace>
  <inkml:trace contextRef="#ctx0" brushRef="#br0" timeOffset="127885.6864">11881 17023 1639 0,'-5'0'367'0,"0"7"-163"15,1 12-56-15,0 20-96 16,2 7-7-16,8 9 351 15</inkml:trace>
  <inkml:trace contextRef="#ctx0" brushRef="#br0" timeOffset="128454.9999">12803 17112 1404 0,'7'-6'238'0,"14"-6"-35"16,7 0-32-16,12 6-62 15,3-1-18-15,-2 10-53 0,-8 2-15 16,-12 9-12-16,-12 7-2 15,-17 7-4-15,-10 4-1 16,-16 0-4-16,0-2-3 16,6-12-1-16,6-10-10 15,19-6-10-15,5-3 0 16,20 1 0-16,7 0 9 16,16 7 14-16,8 8 1 15,-7 8 3-15,-2 10 6 0,-25 9 17 16,-18-1 8-16,-17 4 10 15,-11-3-4-15,-14-10-10 16,-3-8-10-16,-3-18-13 16,4-13-16-16,15-16-49 15,9-1-39-15,17-7-160 16</inkml:trace>
  <inkml:trace contextRef="#ctx0" brushRef="#br0" timeOffset="128899.9916">13235 17155 1092 0,'0'-8'401'0,"-4"-7"-168"16,9 3-85-16,8 2-7 16,11-1-41-16,12 6-9 15,2-1-28-15,1 2-11 16,-8 7-25-16,-10 7-7 16,-16 11-9-16,-9 4-2 0,-14 9-3 15,-4-1-2-15,-2-6-4 16,2-3-3-16,9-10-15 15,9-6-3-15,7-7-2 16,10-1 3-16,10 1 12 16,2 1 5-16,11 5 0 15,1 7 1-15,-3 8 2 16,-3 8 0-16,-19 8 3 16,-14 2 4-16,-23-2 3 15,-7-3 3-15,-8-10 1 16,-3-10-16-16,9-15-58 15,5-9-58-15,15-11-126 16</inkml:trace>
  <inkml:trace contextRef="#ctx0" brushRef="#br0" timeOffset="129599.7198">13960 17253 836 0,'4'-5'505'0,"2"-8"-264"16,-2-3-89-16,2-3-37 15,-4-1-1-15,-4 0-21 16,-5 0 3-16,-10-6-14 16,-6 3-11-16,-12 5-22 0,-3 3-7 15,-5 13-9-15,5 2-7 16,12 15-14-16,3 3-5 16,12 6-8-16,6 2-2 15,4-6-1-15,7 3 0 16,8-5-2-16,-2-7-2 15,11-4-2-15,-2-9 0 16,6-6 2-16,4-4 2 16,-5-3 2-16,-1 3 2 0,-3 3 1 15,-3 5-1-15,-2 10 2 16,-3 4 0-16,3 15 4 16,1 1-2-16,2 7 1 15,2 7-2-15,-4 3 0 16,-7 2 0-16,-11-1 2 15,-13-4 3-15,-20-3 3 16,-5-3 2-16,-12-13 1 16,0-8-1-16,8-8-3 15,0-9-4-15,15-11-10 16,12 0-19-16,9-16-54 16,9-2-80-16</inkml:trace>
  <inkml:trace contextRef="#ctx0" brushRef="#br0" timeOffset="129887.3471">14219 16973 1371 0,'-3'1'248'0,"-5"1"-30"15,8 10-124-15,1 1-38 16,11 6-30-16,8 0-6 0,6 0 5 16,4-4 4-16,-1-7 18 15,-3-10 27-15,-5-15 29 16,-6-7 7-16,-14-14-1 16,-8 5-11-16,-17 3-32 15,-10 8-17-15,-7 17-22 16,-4 5-4-16,14 9 290 15</inkml:trace>
  <inkml:trace contextRef="#ctx0" brushRef="#br0" timeOffset="189527.7601">19269 3972 1439 0,'2'0'228'16,"-2"5"-55"-16,-4 8-3 16,-7 14-47-16,-7 9-6 15,-8 11-43-15,-4 2-18 16,-3 1-26-16,-2-4-9 15,5-7-10-15,4-7-1 0,7-17-1 16,0-9 0-16,7-15-4 16,1-10-5-16,7-11-3 15,7-3-3-15,6 3-2 16,6 0 2-16,5 14-4 16,1 7 1-16,8 14 9 15,-2 8 0-15,1 11 11 16,1 12-1-16,-6 4-1 15,0 5 2-15,-1-4-85 16</inkml:trace>
  <inkml:trace contextRef="#ctx0" brushRef="#br0" timeOffset="189880.8069">19475 4123 1411 0,'2'0'246'16,"0"3"-39"-16,9 6-48 16,-7 11-89-16,-2 2-3 15,1 3-10-15,-2 2-8 16,-1-2-12-16,2 2-9 0,5-7-14 15,-7-5-4-15,8-11 4 16,-8-7 3-16,-6-15 23 16,6-4 9-16,-1-11 2 15,5-2 1-15,6-1-24 16,-1 3-8-16,12 12-12 16,2 3-3-16,5 5-3 15,3 7-6-15,-1 6-55 16,-2 3 139-16</inkml:trace>
  <inkml:trace contextRef="#ctx0" brushRef="#br0" timeOffset="190270.2937">20026 4104 1393 0,'-12'-4'259'15,"-4"-4"-31"-15,-15 2-48 16,-4 7-15-16,-7 7-44 16,-2 5-31-16,9 11-51 15,5 1-18-15,19 9-19 16,10 0-2-16,14 1 0 16,13-5 0-16,11-6 0 15,9-3 0-15,2-13-7 16,-7-6-20-16,-2-12-88 15,-7-5-317-15</inkml:trace>
  <inkml:trace contextRef="#ctx0" brushRef="#br0" timeOffset="190601.8739">20216 3885 1403 0,'3'-7'252'0,"2"1"-32"16,1 6-42-16,-2 12-67 15,1 9-15-15,0 13-27 16,-2 3-15-16,-2 13-21 15,1 2-10-15,1-3-14 16,1 1-4-16,7-11-2 16,0-6 1-16,5-8-1 15,1-6 1-15,0-8 3 16,-2-3-13-16,0-9-23 16,-1-6 329-16</inkml:trace>
  <inkml:trace contextRef="#ctx0" brushRef="#br0" timeOffset="190757.802">20170 4126 1416 0,'3'2'260'0,"10"-3"-13"0,10 1-81 15,18-3-103-15,7-1-13 16,7 4-37-16</inkml:trace>
  <inkml:trace contextRef="#ctx0" brushRef="#br0" timeOffset="191185.3259">20739 4096 1131 0,'1'1'373'0,"-1"11"-140"16,-3-1-16-16,-7 14-64 15,-7-1-8-15,-6 5-59 16,-4 1-24-16,-1 0-35 16,-3-3-11-16,1-9-5 15,3-6-2-15,6-13 1 0,3-9-1 16,14-12-4-16,-1-4-3 16,11-2-3-16,-2 0-3 15,10 8 1-15,2 4 5 16,6 9 5-1,11 7 4-15,-2 9 0 0,-1 6-1 16,-6 10-4-16,-5-1-2 16,0 2 5-16,-2 2-21 15</inkml:trace>
  <inkml:trace contextRef="#ctx0" brushRef="#br0" timeOffset="191663.1754">20868 4119 1591 0,'8'1'323'0,"6"4"-134"16,1 1-37-16,-1 5-66 15,-1 4-22-15,-3 7-27 0,-10 0-9 16,1 2-11-16,-2 2-5 16,-2-6-3-16,-2-2-5 15,-4-7 2-15,2-6 0 16,0-10 0-16,1-3 0 15,9-8-3-15,5-5-1 16,3-1-4-16,5-1-2 16,2 1-2-16,-1 3-1 15,3 5 2-15,3 4 0 0,-5 8 3 16,-1 6 0-16,-3 5 2 16,-5 6 1-16,-2 7 19 15,-2 1 13-15,0 5 19 16,0 1 0-16,0-2-17 15,1-4-11-15,-1-5-16 16,0-9 321-16</inkml:trace>
  <inkml:trace contextRef="#ctx0" brushRef="#br0" timeOffset="208481.0989">21417 4349 805 0,'-7'1'510'16,"-8"5"-289"-16,15 3-95 15,11 0-6-15,35 1-16 0,24-2-4 16,55-9-34-16,22-6-17 16,53-6-28-16,13-5-9 15,11 2-3-15,-10 1-1 16,-50 10-30-16,-29 5-23 16,-71 17-58-16,-22 3-49 15</inkml:trace>
  <inkml:trace contextRef="#ctx0" brushRef="#br0" timeOffset="209071.0584">21905 3778 1317 0,'-5'3'250'16,"-3"12"-91"-16,2 5-40 15,2 10-36-15,5 6-9 16,8-4-14-16,10-1-5 16,9-8-9-16,8-10-7 15,7-13-10-15,-3-12-2 0,-4-15-6 16,-6-8-3-16,-13-9-2 15,-6 0-2-15,-11-2-4 16,-6 5-2-16,-6 5-3 16,2 8-4-16,1 17-8 15,-1 9-6-15,7 21-2 16,2 15 0-16,9 23 6 16,6 14 3-16,4 9 3 15,1 1 3-15,-11-14 0 16,-7-9 4-16,-12-20 16 15,-7-7 9-15,-8-12 11 16,-4-8-1-16,-7-14-13 16,2-5-10-16,4-10-37 15,6-2-33-15,15 2-381 16</inkml:trace>
  <inkml:trace contextRef="#ctx0" brushRef="#br0" timeOffset="209372.0339">22471 4038 1091 0,'-10'-12'373'0,"-11"-7"-218"15,-1 9-27-15,-6 7-63 16,5 12-18-16,2 13-29 15,-2 0-6-15,13 4-4 16,6-2 0-16,15-3 11 16,12-4 9-16,5-9 22 15,2-2 8-15,-2-10 6 16,-1-6 2-16,-6-2-18 16,-6-7-10-16,-18 0-13 15,-6-1-19-15,-14 3-131 16</inkml:trace>
  <inkml:trace contextRef="#ctx0" brushRef="#br0" timeOffset="209774.8396">21983 4628 1352 0,'5'-7'262'15,"6"-4"-57"-15,-1 11-59 16,-1 1-21-16,12 19-30 16,4 4-11-16,11 15-18 15,1 3-17-15,-2 8-29 16,-1-2-7-16,-4-10-39 15,-3-6-35-15,-5-19-175 16</inkml:trace>
  <inkml:trace contextRef="#ctx0" brushRef="#br0" timeOffset="209965.9623">22357 4584 1378 0,'4'-1'236'16,"-6"-4"-53"-16,1 5-25 15,0 0-49-15,0 0-9 16,-12 20-27-16,-53 37-13 16,12-16-28-16,-6 8-12 15,-3 7-11-15,5-1-7 0,22-11-65 16,11-7-62-16</inkml:trace>
  <inkml:trace contextRef="#ctx0" brushRef="#br0" timeOffset="210328.3927">22562 4836 1177 0,'-6'-9'302'0,"-4"-4"-182"0,-9 0-26 15,-3 4-35-15,-3 5-19 16,-7 4-23-16,15 7-7 16,-4 8-10-16,8 6-2 15,10 4-4-15,0 3 1 16,18 2 8-16,5 0 16 15,12-9 42-15,2-8 17 16,1-14 20-16,2-5 5 16,-8-15-9-16,-8-3-12 15,-18-7-26-15,-8-4-6 0,-17 3 350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8T08:57:42.5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1874 9387 1326 0,'2'-3'258'0,"-2"3"-56"16,0 13 4-16,-10 23-56 16,-4 11-13-16,-6 25-61 15,-1 7-26-15,-2 6-28 16,4 1-7-16,6-14-5 16,-1-13-4-16,12-24 0 15,2-15 0-15,3-23 4 0,7-11 0 16,-1-24 0-16,1-11-2 15,-3-18-4-15,1-8 0 16,0-5-3-16,2 4-1 16,3 8 0-16,2 10-1 15,-2 22 0-15,3 11-2 16,-8 24 3-16,3 16 0 16,-1 22 3-16,2 10 3 0,5 18 1 15,4 1 0 1,3 9 0-16,-3-1 0 0,4 0-1 15,0-3 0-15,-3-18-1 16,7-7 6-16,-5-20-71 16,2-13-61-16</inkml:trace>
  <inkml:trace contextRef="#ctx0" brushRef="#br0" timeOffset="155.1216">1768 9801 1505 0,'11'-2'242'15,"4"-1"-96"-15,24-3-104 16,12-1-5-16,15 1-89 16</inkml:trace>
  <inkml:trace contextRef="#ctx0" brushRef="#br0" timeOffset="450.672">2351 9698 1476 0,'-15'-2'283'0,"-22"0"-19"15,3 2-50-15,13 4-101 16,5 1-37-16,20 4-47 16,16 6-14-16,10 1-10 15,7 7-2-15,-5 5 0 16,-9 0 3-16,-21 6 8 16,-13-2 3-16,-14-5 6 15,-10-9-3-15,0-13-10 16,7-12 4-16</inkml:trace>
  <inkml:trace contextRef="#ctx0" brushRef="#br0" timeOffset="887.6189">3054 9647 1233 0,'-2'-3'312'0,"4"2"-105"15,9 9 6-15,-6 20-77 16,2 15-11-16,-3 29-41 15,-4 12-22-15,1 14-21 16,6-1-13-16,-4-17-18 16,-3-11-4-16,7-25-16 0,-1-14-32 15,2-18-156-15</inkml:trace>
  <inkml:trace contextRef="#ctx0" brushRef="#br0" timeOffset="1019.2716">3049 9912 1539 0,'5'-4'261'16,"21"-1"-123"-16,4-1-63 0,12 4-58 15,8 0-58-15</inkml:trace>
  <inkml:trace contextRef="#ctx0" brushRef="#br0" timeOffset="1307.7323">3504 9676 1498 0,'-23'-6'306'16,"-13"-2"0"-16,-9 8-147 15,-1 6-46-15,9 7-62 16,8 2-23-16,34-2-21 31,-3-6-5-31,1 1-3 0,18 18-2 0,26-5 1 16,4-5 1-16,-14-16-16 15,1 0-10-15,-24-3-3 16,-7 3-2-16,-8 5 17 16,-19 1 9-16,1 12 14 15,-3 3 11-15,2 4 2 0,11 1 2 16,14-4-10-16,6-5-8 16,23-4-5-16,-2-7-31 15,6-3-145-15</inkml:trace>
  <inkml:trace contextRef="#ctx0" brushRef="#br0" timeOffset="1621.7117">3581 9548 1052 0,'8'-14'421'0,"13"-11"-186"15,5 4-41-15,4 20-61 16,6 6-16-16,-8 19-20 15,1 14-13-15,-7 11-11 16,-4 11-9-16,-4 10-24 16,-3 2-9-16,0-5-18 15,0-5-4-15,7-24-2 16,0-12 0-16,5-21 1 16,-4-16 0-16,0-13-1 15,-6-11 1-15,-17-11-1 16,-11 1-1-16,-20 9 0 15,-7 13-3-15,-3 26 0 0,-3 16-1 16,4 25 0-16,4 6 17 16,13-2-70-16</inkml:trace>
  <inkml:trace contextRef="#ctx0" brushRef="#br0" timeOffset="8656.378">4237 9640 886 0,'0'-8'458'0,"-4"-11"-256"16,-1 2-47-16,-7 2-27 0,-1 9-9 15,-5 9-54-15,-1 2-17 16,3 14-26-16,2 1-8 16,6-1-11-16,10 4-3 15,12-4-2-15,4-5 0 16,9-6 2-16,-2-6 0 16,0-9-2-16,-3-4-8 15,-10 0-2-15,-9-3 0 16,-15 10 4-16,-9 4 8 15,-11 8 15-15,-3 7 19 0,9 9 28 16,1 3 7-16,23 3-14 16,8 0-20-16,16-7-22 15,12-7-8-15,10-13-29 16,9-4-31-16</inkml:trace>
  <inkml:trace contextRef="#ctx0" brushRef="#br0" timeOffset="9224.7047">4476 9576 1409 0,'4'1'240'16,"1"-1"-45"-16,12 2-96 0,1 0-22 15,7 1-43-15,3-1-13 16,3-1-11-16,-5-3-3 16,-5 0-11-16,-4-2-8 15,-14 0-8-15,-5 5 0 16,-14 3 7-16,-7 3 6 16,-3 8 9-16,-4-1 9 15,6 5 9-15,9 8 5 16,4 2 7-16,11 3 0 0,9-2 3 15,2-7 0-15,12-10-7 16,3-5-4-16,7-13-7 16,-1-5-3-16,-7-10-2 15,-7-4 1-15,-8-3-3 16,-5 2-1-16,-5 7-4 16,2 6-3-16,-2 10-2 15,0 4 3-15,3 13 5 16,1 4 4-16,5 5-1 15,-1-1-2-15,2-3-3 16,0-4-1-16,-3-9-1 16,3-4 3-16,3-12 0 15,0-7-2-15,6-12 1 16,-4-2-2-16,7 0-3 16,2 8-1-16,-3 11-2 15,2 10-2-15,-9 9 1 0,-5 7 1 16,-7 12 2-16,1 1 0 15,-5 8 11-15,4-2-22 16</inkml:trace>
  <inkml:trace contextRef="#ctx0" brushRef="#br0" timeOffset="9375.3017">4909 9382 1505 0,'0'-3'304'0,"-8"-4"-31"16,2 8-119-16,8 15-102 16,0 1-43-16</inkml:trace>
  <inkml:trace contextRef="#ctx0" brushRef="#br0" timeOffset="9734.8935">5384 9633 1244 0,'-12'-8'316'0,"-8"-3"-91"16,-4 4-81-16,-6 3-38 16,3 16-58-16,0 6-18 15,7 9-21-15,7 5-5 16,12 0-4-16,6 2-4 16,11-1 16-16,5-3 11 0,9-12 22 15,1-7 13-15,0-12 19 16,-7-11 6-16,-15-7-8 15,-6-5-8-15,-23-3-21 16,-3 5-31-16</inkml:trace>
  <inkml:trace contextRef="#ctx0" brushRef="#br0" timeOffset="10333.1333">5723 9736 1108 0,'-16'-8'395'16,"-10"-5"-170"-16,-9 1-69 15,1 0-27-15,2 10-66 16,3 2-22-16,10 10-33 15,5 9-6-15,6 5-8 16,8 6-1-16,11 3 0 16,4-1 4-16,11-9 3 15,0-4 1-15,5-17 9 16,-2-4 1-16,1-12 5 16,-7-8 0-16,-7-2-2 15,-2-3-1-15,-14 2 0 16,-12 3-2-16,0 6 14 15,-3 5 4-15,1 11 3 16,10 3-2-16,-7 10-18 16,3 4-7-16,6 3-6 15,8 6 0-15,7 2 2 0,8-3 4 16,8-5 11-16,6-6 5 16,3-8 3-16,-3-6-1 15,-3-5-8-15,-7-10-4 16,-8-8-48-16,2-4 423 15</inkml:trace>
  <inkml:trace contextRef="#ctx0" brushRef="#br0" timeOffset="10521.0281">5987 9632 1594 0,'-1'0'343'0,"4"8"-115"16,-3 5-54-16,0 13-92 15,2 10-19-15,-1 21-25 16,-1 6-9-16,6 18-16 16,-2 1-5-16,2-6-31 15,2-8-46-15,1-17 14 16</inkml:trace>
  <inkml:trace contextRef="#ctx0" brushRef="#br0" timeOffset="10685.0208">6024 9870 1740 0,'14'1'380'0,"7"2"-247"16,13 3-98-16,0 2-6 15,5-4-20-15</inkml:trace>
  <inkml:trace contextRef="#ctx0" brushRef="#br0" timeOffset="11011.7912">6441 9628 1693 0,'-15'-4'356'0,"-17"-3"-229"16,2 3-49-16,11 14-53 15,1-2-14-15,19 8-14 16,9 4-5-16,15-3 3 16,5 7 3-16,-5-8 1 15,1-1-2-15,-10-6-19 16,0-5-11-16,-9-4-5 16,-7-3 1-16,-9 0 19 15,-10 0 8-15,-4 3 27 16,5 7 16-16,-1 3 27 15,8 4 13-15,8 4-4 0,3 2-10 16,15 1-21-16,4-2-10 16,11-4-17-16,2-5 8 15,4-10 363-15</inkml:trace>
  <inkml:trace contextRef="#ctx0" brushRef="#br0" timeOffset="12534.3977">7126 9606 1432 0,'7'-4'228'0,"10"-3"-65"16,17 6-71-16,10 0-28 0,8 0-34 15,3 2-12-15,-12-2-8 16,-7 1-1-16,-14-1 1 15,-12-4 1-15,-15 3-4 16,-8 1-1-16,-14 5-6 16,-7 7 0-16,-2 9-3 15,0 3 0-15,16 10-2 16,7-2 5-16,22-2 10 16,16-2 10-16,6-8 16 15,5-7-1-15,4-8-6 16,-3-4-8-16,-1-8-7 15,-4-4 1-15,-8-5 0 16,-8-5 0-16,-7 1-2 16,-3-1-3-16,-5 6-6 15,2 7-6-15,-3 11-5 16,1 9-2-16,0 10 3 16,-1 4 3-16,0-1 3 0,-1 0 0 15,2-6 3-15,2-5-1 16,5-11 3-16,3-6 0 15,2-13-1-15,-3-7-1 16,6-1-3-16,0 0 0 16,3 8-3-16,4 6-1 15,-5 11-2-15,-1 5-1 16,-5 11-5-16,-3 6-17 0</inkml:trace>
  <inkml:trace contextRef="#ctx0" brushRef="#br0" timeOffset="12790.7729">7823 9596 1508 0,'6'5'287'16,"11"1"-43"-16,1 17-119 15,-4 1-21-15,1 5-51 16,-1 3-16-16,-6-6-12 15,2-3-4-15,-1-8 13 16,3-10 9-16,4-12 19 16,-4-5 13-16,7-9-13 15,-5-5-15-15,1 5-23 0,-2-2-10 16,-5 9 27 0,0 7-191-16</inkml:trace>
  <inkml:trace contextRef="#ctx0" brushRef="#br0" timeOffset="13448.3274">8594 9638 1488 0,'18'-1'255'16,"9"-6"-77"-16,13 17-57 15,-6 12-30-15,-11 6-25 16,-13 10-14-16,-16-1-16 16,-8-3-3-16,-5 1-14 0,7-9-5 15,5-11-3-15,6-10-1 16,8-16-2-16,2-10-3 16,13-10-5-16,7 1-2 15,-4-5-10-15,3 4-8 16,-8 6-9-16,-4 3 0 15,-10 6 9-15,-2 8 9 16,-11 8 11-16,-9 3 0 16,3 14 0-16,-4-2 2 0,9 5 8 15,7 2 2-15,9 0 2 16,7 3-2-16,6-5-3 16,9-1-1-16,3-7 0 15,-3-10 0-15,1-10 0 16,-8-7 0-16,-5-7 3 15,-3-2-1-15,-4 1-2 16,-2 0 0-16,-5 5-5 16,-2 6-1-16,-2 6-4 15,0 6-3-15,2 13 1 16,2 5 0-16,2 5 4 16,3 5 0-16,-2-3 3 15,-3 2 2-15,6-4-88 16,-7-8-143-16</inkml:trace>
  <inkml:trace contextRef="#ctx0" brushRef="#br0" timeOffset="13573.9903">9027 9380 1743 0,'-1'-4'374'15,"-1"2"-269"-15,3 7-43 16,-1-5 31-16</inkml:trace>
  <inkml:trace contextRef="#ctx0" brushRef="#br0" timeOffset="13813.0363">9173 9682 1525 0,'10'6'279'0,"14"9"-67"15,-2 3-56-15,7 10-68 16,-10 3-18-16,-5 3-33 16,2 2-8-16,-6-12-10 15,2-8 8-15,6-17 15 16,-6-11 2-16,9-18-1 16,0-6-13-16,0-8-17 15,-1 0-13-15,-1 13-369 16</inkml:trace>
  <inkml:trace contextRef="#ctx0" brushRef="#br0" timeOffset="14187.8181">9537 9684 1385 0,'13'0'237'0,"15"5"-70"15,5 10-30-15,-1 8-52 16,-8 3-13-16,-13 8-2 16,-11-7 0-16,-3 1-25 15,1-4-14-15,1-12-7 16,0-9-3-16,1-15-4 15,1-9-1-15,11-13-14 16,6 1-4-16,-1-4-8 16,8 5-2-16,-2 6 0 15,2 10-1-15,-1 16 6 16,-14 6 6-16,-4 19 13 16,-3 4 4-16,-6 10 2 15,0 2 1-15,5-2 385 16</inkml:trace>
  <inkml:trace contextRef="#ctx0" brushRef="#br0" timeOffset="14526.7263">10239 9683 1363 0,'-14'-9'263'15,"-4"-5"-52"-15,-13 2-53 16,-1 7-42-16,-3 6-63 16,5 6-25-16,7 11-23 15,3 4-3-15,18 5 3 16,-1 0 4-16,14-1 4 15,7-2 8-15,9-6 14 16,2-4 4-16,-4-8 2 16,-7-7-4-16,-10-7-12 15,-9-2-3-15,-13 1-26 16,-3 1-25-16</inkml:trace>
  <inkml:trace contextRef="#ctx0" brushRef="#br0" timeOffset="14813.1436">10292 9692 1578 0,'9'6'321'0,"11"11"-113"0,-4 4-27 16,-9 9-79-16,-3-1-22 16,-4-2-33-16,-5-4-15 15,4-8-16-15,-2-5-1 16,2-15-6-16,6-10-2 0,4-14-13 15,9-3-9-15,5-4-15 16,6 6-3-16,-1 7 5 16,-2 6 3-16,2 12 10 15,-3 6 6-15,-5 13 12 16,-7 9 11-16,-13 11 14 16,-4 4 0-16,-5 2-8 15,1 3 22-15</inkml:trace>
  <inkml:trace contextRef="#ctx0" brushRef="#br0" timeOffset="15439.5221">11115 9617 1084 0,'4'1'388'0,"5"7"-195"15,4 6-58-15,-1 10-55 16,-6 5-19-16,-7 1-22 16,-11 5-8-16,-6-6-8 15,3-4-3-15,3-11-2 16,8-11-2-16,8-18-3 16,8-9-1-16,5-13-9 15,5-1 0-15,1-1-2 0,2 2 1 16,-1 9 0-1,-8 5-1-15,-7 10 0 0,-9 5-1 16,-11 10 2-16,-3 6 4 16,-1 15 5-16,5 5 1 15,8 7-1-15,11 3-3 16,11-5-7-16,-4-7 5 16,17-9-34-16,-1-6-23 15,9-11-78-15,5-6-82 0</inkml:trace>
  <inkml:trace contextRef="#ctx0" brushRef="#br0" timeOffset="15679.7251">11605 9644 1377 0,'4'6'235'0,"-6"4"-51"15,-2 8-8-15,-12 5-49 16,-6-1-14-16,-7 1-56 16,-6-5-11-16,4-8-17 15,4-9-3-15,6-11-5 16,7-5-4-16,5-11-10 15,4 1-5-15,9 0-5 16,6 1-4-16,10 7-3 16,4 2 0-16,2 13 5 15,2 2 1-15,-2 13 4 16,1 8 1-16,1 6 0 0,-2 2 11 16,-2 0-22-16,-3-5 410 15</inkml:trace>
  <inkml:trace contextRef="#ctx0" brushRef="#br0" timeOffset="15979.3518">11675 9590 1576 0,'11'-2'279'0,"19"2"-146"15,-1-1-41-15,10-1-37 16,0 4-6-16,-8-3-22 15,0 2-5-15,-10 0-4 16,-6-4-5-16,-7 5-38 16,-6-2-15-16,-5 4-12 15,-10-2 0-15,-3 0 33 16,1 3 10-16,-4 2 5 16,6 3 2-16,2 4 2 15,2 1 2-15,9 6 1 16,1 4-1-16,11 3-1 15,2 2 3-15,4-3-39 16,5 0-108-16</inkml:trace>
  <inkml:trace contextRef="#ctx0" brushRef="#br0" timeOffset="16248.7128">12307 9701 1650 0,'-1'8'353'0,"-14"6"-195"0,1 6-19 15,-9-1-75-15,-6-2-21 16,1-5-25-16,-4-5-3 16,0-7-8-16,3-3-11 15,11-13-34-15,5-6-13 16,13-6-2-16,7-3 7 16,8-1 21-16,8 9 8 0,5 8 1 15,3 9 3-15,0 14 12 16,-9 3 3-16,-2 15 8 15,-3 3 3-15,-10 8-3 16,0 6-1-16,-5-1 35 16,0-4 389-16</inkml:trace>
  <inkml:trace contextRef="#ctx0" brushRef="#br0" timeOffset="16385.0574">12201 9311 1836 0,'0'10'423'0,"-7"16"-338"0,7 13-20 15</inkml:trace>
  <inkml:trace contextRef="#ctx0" brushRef="#br0" timeOffset="17556.614">2074 10598 758 0,'0'-1'459'0,"4"0"-197"15,0 3-133-15,-5-2-8 16,0 6-7-16,-8 24-13 16,-26 30-18-16,-4-31-35 15,0-6-11-15,0-15-12 16,5-8-7-16,14-18-7 15,3-10-5-15,15-8-8 0,3-3-2 16,10 5 0-16,4 7 5 16,6 10 3-16,1 6 1 15,6 19 3-15,2 12-4 16,-6 18 0-16,2 9 0 16,-4 6 4-16,-6-2 6 15,1-10 279-15</inkml:trace>
  <inkml:trace contextRef="#ctx0" brushRef="#br0" timeOffset="17701.2454">1950 10316 1682 0,'-5'-1'388'0,"-2"1"-178"15,8 8-102-15,12 14-79 16,11 2 48-16</inkml:trace>
  <inkml:trace contextRef="#ctx0" brushRef="#br0" timeOffset="18224.224">2203 10324 1586 0,'14'-1'309'0,"7"-4"-116"16,10 5-145-16,5 1-16 16,4 2-24-16,-1-1-2 15,-3-2 3-15,-7-1 3 16,-17-2-38-16,-9 0-23 0,-16 2-22 15,-4-1-2-15,-5 3 31 16,-1 0 18-16,8 5 15 16,2 1-2-16,13 5-2 15,8 7-1-15,10 1 6 16,4 5 4-16,1-1 6 16,-3 1 2-16,-7-5 21 15,-5-2 10-15,-8-2 10 16,-2-4 3-16,-4-2-11 15,-2 1-9-15,1-6-10 16,-1-1-3-16,13 4-12 16,3-6-4-16,11 10-2 15,8 5 1-15,-5 12 7 16,1 7 8-16,-10 7 39 16,-5 7 11-16,-22-6 8 15,-2 2-3-15,-19-13-34 0,-3-12-6 16,8-14-22-16,-2-16-20 15,16-17-62-15,6-6-314 16</inkml:trace>
  <inkml:trace contextRef="#ctx0" brushRef="#br0" timeOffset="18509.8803">2856 10656 1405 0,'-3'-9'268'16,"-7"-6"-25"-16,-9 2-69 15,-3-1-9-15,-9 10-48 16,-7-4-19-16,7 9-41 16,-3 2-22-16,12 12-24 15,9 11-10-15,8 3-1 16,8 7-1-16,16-5 1 15,9-1 2-15,14-11 6 16,-4-12 0-16,5-12 2 16,-3-9 0-16,-7-8 25 15,-5 0 322-15</inkml:trace>
  <inkml:trace contextRef="#ctx0" brushRef="#br0" timeOffset="18904.6368">3013 10560 1264 0,'6'1'301'0,"4"7"-78"15,-1 7-30-15,12 19-85 16,-10-4-9-16,7 6-32 15,-3-4-10-15,-3-16 2 16,8-2 0-16,2-15 0 16,1-11-1-16,-2-11-14 15,-3-6-15-15,-2-3-14 16,-4 0-12-16,-6 4 349 0</inkml:trace>
  <inkml:trace contextRef="#ctx0" brushRef="#br0" timeOffset="19413.1856">3566 10569 1253 0,'-8'-6'319'0,"-17"-15"-58"15,1 9-83-15,-3 8-112 16,0 0-25-16,14 13-35 16,-3-4-6-16,13 5-4 15,8 3-3-15,9-3 1 16,9 9 3-16,1-8-14 16,-7-1-9-16,-4-2-2 15,-12-5-2-15,-7 3 17 16,-11 0 10-16,-6 2 3 15,-2 3 10-15,-1 0 14 16,15 4 0-16,3-6 6 16,9 2-9-16,16 1 7 15,8-6 10-15,2-4 4 0,2-5 2 16,1-7-13-16,-5-3-7 16,9-4-6-16,1-1-7 15,1-5 1-15,2 6 7 16,-1-2 6-16,0 12 6 15,-8 6 1-15,-2 6-3 16,-9 13-7-16,-8-1-1 16,-10 10-3-16,-8-2-3 0,-12 3-1 15,-4-3-2-15,-6-7 5 16,0-7-18-16,7-10 44 16</inkml:trace>
  <inkml:trace contextRef="#ctx0" brushRef="#br0" timeOffset="19619.8449">4166 10511 1641 0,'0'-3'404'15,"0"-6"-63"-15,0 6-257 16,-3-1-37-16,3 4-66 16,0 0 396-16</inkml:trace>
  <inkml:trace contextRef="#ctx0" brushRef="#br0" timeOffset="19772.4347">4147 10679 1644 0,'0'-2'413'16,"3"1"-111"-16,0-1-104 15,-3 1-120-15,0 0-26 0,0 0 293 16</inkml:trace>
  <inkml:trace contextRef="#ctx0" brushRef="#br0" timeOffset="20345.4169">1733 11682 1615 0,'12'9'333'16,"6"10"-145"-16,18 10-124 15,9 6-14-15,5 9-30 16,2 3-7-16,-11-1 13 15,-9-2-22-15,-11-11-411 16</inkml:trace>
  <inkml:trace contextRef="#ctx0" brushRef="#br0" timeOffset="20537.4652">2069 11681 1639 0,'-13'4'396'0,"-3"10"-107"0,-6 7-172 16,-7-1-43-16,0 15-48 16,-8 3-9-16,0 7-9 15,7 5-3-15,9-10 5 16,1-4-11-16,10-5 74 16</inkml:trace>
  <inkml:trace contextRef="#ctx0" brushRef="#br0" timeOffset="20863.7169">2243 11880 1561 0,'5'1'298'0,"10"-2"-95"15,13-1-71-15,25-7-73 16,8-5 6-16</inkml:trace>
  <inkml:trace contextRef="#ctx0" brushRef="#br0" timeOffset="21369.9759">2998 11730 1549 0,'4'19'274'0,"-9"20"-118"16,-15 1-49-16,-13 3-49 15,-5-3-19-15,-4-14-17 16,7-3-1-16,7-19-5 16,-3-7-2-16,7-14-10 15,3-11-8-15,3-10-5 16,9 1-1-16,13 3-1 16,7 4 2-16,11 10 8 15,1 6 3-15,6 14 15 16,1 9 2-16,4 17-3 15,6 7-1-15,-8 10-8 16,-2 1-2-16,-6-2 0 16,-11 0 16-16</inkml:trace>
  <inkml:trace contextRef="#ctx0" brushRef="#br0" timeOffset="21523.6139">2863 11500 1588 0,'0'0'279'0,"2"1"-139"15,9 6-128-15,5 2 106 16</inkml:trace>
  <inkml:trace contextRef="#ctx0" brushRef="#br0" timeOffset="22073.412">3081 11413 1493 0,'6'0'249'0,"11"-1"-69"16,11 1-57-16,13 0-61 16,2-1-7-16,3-7-26 15,-4-2-6-15,-10-3-3 16,-6-1-2-16,-16 4-24 0,-6 2-14 16,-13 4-24-16,-6 4-4 15,-5 1 15-15,2 7 12 16,2 4 12-16,3 2 2 15,6 7-1-15,1 4 1 16,4 0 1-16,4 2 1 16,5-3 3-16,1-3 1 15,5-5 1-15,-4 2 2 16,-3-10 1-16,-3 0 1 0,-6-8 3 16,-5 0 0-16,-3 0-1 15,0-2-3-15,7 10 1 16,4-4 5-16,13 14-1 15,4 6 1-15,8 11-3 16,-1 10 5-16,-10 7 18 16,-3 5 12-16,-18 0 26 15,-7-6-2-15,-11-11-9 16,-5-8-7-16,-1-18-15 16,-2-9-7-16,3-14-5 15,-2-15-1-15,8-11-42 16,9-2 66-16</inkml:trace>
  <inkml:trace contextRef="#ctx0" brushRef="#br0" timeOffset="22553.5827">3762 11914 1042 0,'6'-7'374'16,"0"-8"-232"-16,-3-2-40 16,-5-2 9-16,-5-2 9 15,-7 3-2-15,-12 1-25 16,-6 3-7-16,-7 9-29 15,3 7-15-15,9 15-30 16,7 6-9-16,10 7-9 16,6-2-2-16,19 2 2 15,2-9 3-15,11-8 3 0,6-10 1 16,-5-8 6-16,4 2-2 16,-13-9-54-16,-5 0-60 15</inkml:trace>
  <inkml:trace contextRef="#ctx0" brushRef="#br0" timeOffset="22763.242">3809 11755 1153 0,'3'-2'378'15,"6"4"-123"-15,4 6-18 0,4 14-108 16,6 6-27-16,0 12-26 16,-5-3-8-16,0-3-10 15,-2-6-11-15,-7-18-23 16,10 2 4-16,-6-19 17 15,0-6 1-15,2-7-6 16,-2-9-12-16,-5-1-20 16,2-2-7-16,1 4-11 15,-2 3 337-15</inkml:trace>
  <inkml:trace contextRef="#ctx0" brushRef="#br0" timeOffset="23126.6308">4457 11831 1394 0,'5'4'233'16,"-4"8"-59"-16,0 3-21 15,-13 2-64-15,-5 3-17 16,-9-3-22-16,-5 0-10 16,-4-6-13-16,-3-8-6 0,10-3-10 15,-1-9-2-15,8-7-5 16,6-3-3-16,6-7-6 16,9-2-3-16,8 1-4 15,7 2 0-15,13 9 6 16,2 7 3-16,6 9 12 15,1 7 7-15,-5 17 4 16,-3 6 2-16,-9 8-11 16,-4-2 22-16,-6-6 98 15</inkml:trace>
  <inkml:trace contextRef="#ctx0" brushRef="#br0" timeOffset="23483.4698">4634 11785 1528 0,'2'4'290'16,"3"2"-57"-16,10 14-133 16,4 5-14-16,1-1-44 15,-2 7-7-15,-7-3-14 16,-9-3-7-16,-9 0-1 15,-9-9 5-15,-7-7-26 16,1-9 84-16</inkml:trace>
  <inkml:trace contextRef="#ctx0" brushRef="#br0" timeOffset="23691.4946">5101 11713 1537 0,'2'-6'361'16,"-1"-4"23"-16,1 3-182 16,3 5-142-16,-2-1-28 15,1 3-34-15,-4-1 258 16</inkml:trace>
  <inkml:trace contextRef="#ctx0" brushRef="#br0" timeOffset="23847.7462">5097 11979 1576 0,'0'-4'345'0,"5"3"-20"15,-2-5 22-15</inkml:trace>
  <inkml:trace contextRef="#ctx0" brushRef="#br0" timeOffset="38085.5657">5808 11621 1528 0,'5'2'288'0,"11"7"-66"16,6 6-59-16,13 12-71 16,6 8-34-16,6 8-32 15,3 6-7-15,0 3-7 16,-8-6 3-16,-7-7-47 15</inkml:trace>
  <inkml:trace contextRef="#ctx0" brushRef="#br0" timeOffset="38334.0689">6194 11541 1563 0,'-4'-1'306'0,"-7"4"-91"0,-6 10-24 16,-16 22-48-16,-11 12-24 16,-13 22-47-16,2 10-16 15,5-3-38-15,4-8-4 16,18-19-55-16,5-19 25 15</inkml:trace>
  <inkml:trace contextRef="#ctx0" brushRef="#br0" timeOffset="40338.5105">6145 12175 1057 0,'0'5'410'0,"1"4"-200"16,6 2-9-16,13-1-42 15,2-4-9-15,7-5-26 16,0-3-15-16,-4-10-22 16,-5-1-8-16,-11-10-14 15,-8-5-9-15,-8-9-18 16,-7-1-9-16,-1-8-13 0,1 3-7 16,11 1-7-16,3-6-4 15,16 14-4-15,6 3 4 16,10 14-54-16,5 9-43 15,1 8-151-15</inkml:trace>
  <inkml:trace contextRef="#ctx0" brushRef="#br0" timeOffset="40530.1991">6190 12024 1415 0,'0'0'270'0,"9"-2"16"16,14 7-53-16,22-5-107 15,13 1-32-15,2-1-44 16,-5-5-16-16</inkml:trace>
  <inkml:trace contextRef="#ctx0" brushRef="#br0" timeOffset="41114.8933">6680 11740 1478 0,'4'2'259'0,"4"3"-47"16,15-3-116-16,12-1-30 15,15-1-38-15,5 0-13 16,-1-3-31-16,-7 0-41 16</inkml:trace>
  <inkml:trace contextRef="#ctx0" brushRef="#br0" timeOffset="41399.1339">6720 11866 1254 0,'2'5'285'0,"-1"2"-110"16,9 0-13-16,10-4-25 16,6 0-21-16,21-1-30 0,3-2-22 15,10-1-22-15,0-4-30 16</inkml:trace>
  <inkml:trace contextRef="#ctx0" brushRef="#br0" timeOffset="42644.292">7339 11658 1579 0,'5'-5'346'0,"9"5"-92"15,1 6-49-15,16 15-108 16,8 10-32-16,10 6-32 16,1 4-10-16,-6 5-23 15,-8-2-31-15,-7-10-98 16</inkml:trace>
  <inkml:trace contextRef="#ctx0" brushRef="#br0" timeOffset="42846.2103">7693 11593 1371 0,'-13'3'287'0,"-10"5"16"16,-3 11-126-16,-4 8-32 16,-4 10-65-16,-6 2-24 15,-8 10-33-15,8 7-8 0,-1 1-6 16,3 1-21-16,19-8-70 15,-2-11 19-15</inkml:trace>
  <inkml:trace contextRef="#ctx0" brushRef="#br0" timeOffset="43162.3677">7789 11953 1576 0,'0'6'353'0,"-6"2"-62"15,-1 15-127-15,2 5-41 16,-3 0-56-16,5 1-20 16,9-2-32-16,4-5-7 15,7-6-16-15,1-6-22 16,6-10-54-16,-4-1-21 16</inkml:trace>
  <inkml:trace contextRef="#ctx0" brushRef="#br0" timeOffset="43330.0339">7810 11744 1783 0,'3'-1'471'15,"-2"0"-225"-15,-3 2-155 16,2-1-32-16,0 0 295 15</inkml:trace>
  <inkml:trace contextRef="#ctx0" brushRef="#br0" timeOffset="45194.9418">8308 11651 1454 0,'-4'-4'271'0,"-1"3"-20"16,0 9-32-16,-6 18-86 15,4 11-42-15,1 20-42 16,4 9-14-16,6 3-17 16,7-4-2-16,4-19-26 15,-4-16-31-15,9-15 49 16</inkml:trace>
  <inkml:trace contextRef="#ctx0" brushRef="#br0" timeOffset="45337.4094">8111 11772 1511 0,'0'0'285'0,"10"2"-42"15,13 4-58-15,29-3-102 16,13 1-23-16,13-4-36 0,3-1-25 15</inkml:trace>
  <inkml:trace contextRef="#ctx0" brushRef="#br0" timeOffset="45774.476">8723 11650 1590 0,'17'-1'311'0,"16"-2"-140"16,1 9-39-16,-7 15-43 15,-12 3-15-15,-12 13-19 16,-10 1-9-16,-3 13-21 15,-5-8-10-15,12-1-7 16,9-3-1-16,8-24 4 16,9-1 0-16,6-16-1 15,2-11 3-15,7-10-5 16,2-4-2-16,-7-12-27 16,-3-1-9-16,-10-2-29 15,-5 0 1-15,-10 4 24 16,-6 7 9-16,-8 4 34 15,-4 12 13-15,-1 16 22 0,3 7 6 16,3 18-3-16,5 2-11 16,15 13-22-16,-1 0-5 15,8 3 1-15,2 0-13 16,-2-8 17-16</inkml:trace>
  <inkml:trace contextRef="#ctx0" brushRef="#br0" timeOffset="46028.0118">9267 11818 1646 0,'1'8'406'15,"5"3"-100"-15,12 8-180 16,2 5-49-16,5 2-49 16,5 0-10-16,-1 0-7 15,3 1-18-15,-3-5-56 16,-6 0-57-16</inkml:trace>
  <inkml:trace contextRef="#ctx0" brushRef="#br0" timeOffset="46181.8582">9488 11856 1728 0,'-15'7'420'15,"-15"18"-201"-15,-3 4-66 16,0 2-84-16,3 3-23 16,7-2-26-16,6-3-17 15,12-5 343-15</inkml:trace>
  <inkml:trace contextRef="#ctx0" brushRef="#br0" timeOffset="46430.7022">9666 12091 1704 0,'-2'4'418'0,"-8"3"-163"16,6 8-86-16,-2 0-87 15,1 4-27-15,9 5-32 16,-1-4-8-16,5 0-6 16,3-4-17-16,4-8-55 0,0-4 232 15</inkml:trace>
  <inkml:trace contextRef="#ctx0" brushRef="#br0" timeOffset="46569.5206">9649 11971 1637 0,'0'0'401'16,"0"0"-109"-16,5 2-178 15,-5-2-39-15,0 0 59 16</inkml:trace>
  <inkml:trace contextRef="#ctx0" brushRef="#br0" timeOffset="46895.0222">9996 11551 1374 0,'0'-2'301'0,"0"2"59"0,0 10-112 16,-3 9-121-16,-2 11-33 15,-3 11-35-15,-1 7-11 16,4 14-11-16,-1-2-5 15,12 2-11-15,5-3-1 16,10-15-11-16,7-7-1 16,4-17 3-16,-2-5-14 15,0-18-43-15,-2-1-24 0</inkml:trace>
  <inkml:trace contextRef="#ctx0" brushRef="#br0" timeOffset="47050.6625">9928 11797 1428 0,'-8'-3'302'0,"1"-4"48"15,8 5-79-15,21-2-136 16,16 2-46-16,15 0-49 16,8 0-8-16,-2 2-60 15</inkml:trace>
  <inkml:trace contextRef="#ctx0" brushRef="#br0" timeOffset="47778.9843">10637 11660 1269 0,'-4'-2'312'0,"-2"1"-58"16,1 4-15-16,5 12-94 15,3 6-41-15,2 5-63 16,5 12-18-16,-3 6-14 16,-2 2-3-16,-2 2-5 15,-3-8-24-15,6-4-79 16,-3-9-61-16</inkml:trace>
  <inkml:trace contextRef="#ctx0" brushRef="#br0" timeOffset="47933.8241">10500 11884 1432 0,'-3'-3'258'15,"7"-1"-24"-15,3-1-42 16,26 3-86-16,14-4-34 16,18-2-37-16,10 0-11 15,5 2 126-15</inkml:trace>
  <inkml:trace contextRef="#ctx0" brushRef="#br0" timeOffset="48212.0253">11237 11611 1471 0,'0'-24'230'0,"1"-17"-78"16,3-3-8-16,1 16-39 15,-2 7 1-15,0 16-35 16,-4 5-11-16,-6 10-26 16,0 11-11-16,7 14-10 15,0 3-8-15,10 10-4 16,2 2 3-16,2-5-10 15,1-1 42-15</inkml:trace>
  <inkml:trace contextRef="#ctx0" brushRef="#br0" timeOffset="48437.7055">11071 11933 1615 0,'7'1'342'0,"22"-4"-146"15,8-3-58-15,23 3-74 16,6-4-27-16,-1 8-23 16,0 3-14-16,-10 5-42 15,-4 0 335-15</inkml:trace>
  <inkml:trace contextRef="#ctx0" brushRef="#br0" timeOffset="48810.712">11151 12133 1356 0,'1'-5'271'0,"8"-8"39"0,14 2-166 16,15-2-73-16,11 4-17 15,7 9-28-15,-5 0-13 16,-8 14-10-16,-18 1 2 16,-27 11 5-16,-13 7 1 15,-23 5 3-15,-8 1-2 16,-6 0-4-16,-1-4 0 15,8-9 1-15,7-7 1 16,17-16 0-16,9-5-2 0,23-11-5 16,7-3-1-16,18 0-2 15,5 4 1-15,8 4 5 16,0 6 3-16,-5 8 0 16,0 5 2-16,-8 4 49 15,-3-3 133-15</inkml:trace>
  <inkml:trace contextRef="#ctx0" brushRef="#br0" timeOffset="49410.4236">12014 11819 825 0,'0'-9'490'0,"-3"-13"-246"16,-5-1-77-16,-11-2-10 16,-7-1 0-16,-9 7-28 15,-2 3-10-15,1 9-44 16,2 4-24-16,4 10-35 15,7 8-12-15,12 12-6 16,1 3-2-16,9 4 1 16,8 4 1-16,8-7 3 15,10-2 0-15,15-11 2 16,-2-13 1-16,3-9 0 16,-4-5 1-16,-7-11-12 15,-5 0-8-15,-11-4-7 16,-5 2-1-16,-9 4 10 0,-2 2 7 15,-5 9 3-15,1 3 0 16,1 8-1-16,2 7 1 16,6 10 2-16,2 4 1 15,9 9 0-15,5-3 14 16,3 0-15-16,2-3 380 16</inkml:trace>
  <inkml:trace contextRef="#ctx0" brushRef="#br0" timeOffset="49597.1871">12188 11863 1589 0,'6'6'342'0,"8"8"-96"16,5 5-92-16,4 7-88 15,3 0-24-15,-2 2-26 16,0-2 1-16,-5-5-33 15,-3-3-1-15</inkml:trace>
  <inkml:trace contextRef="#ctx0" brushRef="#br0" timeOffset="49738.7987">12375 11866 1650 0,'-14'7'390'0,"-14"14"-139"0,-4 6-72 15,-3-4-108-15,4 6-23 16,4-4-19-16,6-1-9 16</inkml:trace>
  <inkml:trace contextRef="#ctx0" brushRef="#br0" timeOffset="50174.2767">12638 11317 1468 0,'0'-9'290'0,"10"0"-21"0,-5 10-38 15,-6 19-104-15,0 13-42 16,-5 17-24-16,-1 7-3 15,0 1-10-15,5 6-11 16,3-7-17-16,7-1-6 16,9-8-8-16,2-10 3 15,7-10-2-15,0-7-1 0,0-16-23 16,-3-2-21-16,1-9-67 16,2-6-45-16</inkml:trace>
  <inkml:trace contextRef="#ctx0" brushRef="#br0" timeOffset="50339.4636">12478 11616 1576 0,'-1'3'318'0,"5"1"-97"15,14 0-57-15,20-1-82 16,11-1-24-16,16 0-45 15,6 0-24-15</inkml:trace>
  <inkml:trace contextRef="#ctx0" brushRef="#br0" timeOffset="50711.8428">12874 11284 1291 0,'8'-9'285'0,"3"-11"-83"0,11 5-28 16,10 4-19-16,4 4-34 15,8 9-28-15,-5 8-53 16,-8 3-12-16,-16 7-12 16,-17 0 3-16,-20 6 5 15,-7 3 2-15,-11 3-5 16,3-2-3-16,9-3 0 16,10-5-2-16,15-7 4 15,9-4 0-15,16-6-6 16,4 0-1-16,21-3-6 15,1 0-7-15</inkml:trace>
  <inkml:trace contextRef="#ctx0" brushRef="#br0" timeOffset="61686.7852">6612 12917 1069 0,'-5'7'401'0,"1"2"-186"16,10 1-22-16,18 1-42 15,14-9-14-15,26-1-46 16,6-7-35-16,5-6-28 16,-5 2-22-16,-21-2-108 15,-4 3-118-15</inkml:trace>
  <inkml:trace contextRef="#ctx0" brushRef="#br0" timeOffset="61882.4346">6700 13071 1342 0,'2'3'272'0,"6"1"-14"15,27 0-91-15,11-6-14 16,21 0-42-16,5 0-32 16,-5-2-25-16,-2 2-11 15</inkml:trace>
  <inkml:trace contextRef="#ctx0" brushRef="#br0" timeOffset="63793.3581">7736 12944 696 0,'-6'-9'466'16,"-9"-13"-168"-16,-5 3-162 16,-12 5-27-16,-1 3-17 0,-2 13-32 15,1 7-17-15,0 15-28 16,6 11-6-16,6 8-9 16,9 7-1-16,12 1 0 15,8-1-1-15,18-3 1 16,10-8-1-16,20-12 29 15,8-8 10-15,15-21 9 16,-2-10 3-16,-7-17-8 16,-14-8 10-16,-27-10 22 15,-19-5 5-15,-31-3-16 16,-19-4-18-16,-26 11-42 16,-10 5-21-16</inkml:trace>
  <inkml:trace contextRef="#ctx0" brushRef="#br0" timeOffset="67048.1741">8470 12891 1294 0,'-2'-4'272'0,"0"-4"-81"15,-5 7-5-15,2 17-52 16,1 11-17-16,-3 21-48 16,7 7-17-16,3 5-26 15,6-1-5-15,5-10-14 16,1-5 1-16,0-15-46 16,-1-7-32-16</inkml:trace>
  <inkml:trace contextRef="#ctx0" brushRef="#br0" timeOffset="67227.6967">8337 13112 1416 0,'0'-3'254'0,"10"3"-23"15,7 1-56-15,31 2-86 16,9-2-18-16,18-8-37 0,6 0-10 15,-7 0-23-15,-3 0-5 16</inkml:trace>
  <inkml:trace contextRef="#ctx0" brushRef="#br0" timeOffset="69386.4427">9235 13074 1038 0,'-2'4'356'0,"-7"4"-230"15,-10-5-39-15,-4-5 4 16,-3-7 2-16,2-13 2 16,8-5 1-16,9-16-25 15,7-7-20-15,9 2-29 16,11 4-5-16,5 14 10 15,6 13 6-15,6 20 10 16,-3 11 4-16,-7 20-19 16,-6 12-5-16,-21 6-7 15,-9 4-3-15,-20-2-2 16,-10-8-1-16,-1-1-5 16,-2-10-2-16,13-9-3 15,6-6-1-15,11-14-3 16,5-3-1-16,12-5 1 15,6-2 0-15,13 0 2 16,5-2 1-16,10 4-1 0,4 1 0 16,-1 2-8-16,1 3-19 15,-7 2-400-15</inkml:trace>
  <inkml:trace contextRef="#ctx0" brushRef="#br0" timeOffset="69793.4826">9642 12987 1225 0,'-7'-8'294'0,"-9"-4"-133"16,-5-1-6-16,-7 10-33 16,1 9-29-16,-8 3-50 15,6 13-16-15,4 1-22 16,8 7-5-16,10 7-3 16,7-1-1-16,16 4 1 15,3-6 1-15,18-6 2 16,4-6 4-16,11-12 8 15,2-10 2-15,-1-14 5 16,-7-9 9-16,-15-8 15 0,-11-2 10 16,-20-4 5-16,-9 2-8 15,-22-1-21-15,-4 4-14 16,-11 7-11-16,1 6-16 16,11 14-77-16</inkml:trace>
  <inkml:trace contextRef="#ctx0" brushRef="#br0" timeOffset="70403.1015">9977 13086 1531 0,'-4'3'298'16,"-2"-1"-58"-16,4 5-143 15,2 0-44-15,4-2-35 16,4 0 118-16</inkml:trace>
  <inkml:trace contextRef="#ctx0" brushRef="#br0" timeOffset="70717.0702">10245 12777 1472 0,'0'-1'249'0,"1"3"-65"15,-2 3-45-15,0-5-71 16,-1 8-3-16,2 22-15 16,6 53-8-16,-2-29-16 15,-1 4-10-15,2-3-9 16,-3-6-3-16,8-7 0 16,2-5 0-16,-1-6 1 15,-2-10-2-15,0-4-1 16,-1-5-2-16,4-11-24 15,9-3-21-15</inkml:trace>
  <inkml:trace contextRef="#ctx0" brushRef="#br0" timeOffset="70964.853">10132 13033 1446 0,'8'0'273'0,"10"0"2"16,19 1-112-16,8-3-13 0,7-3-63 15,-2-5-25-15,-5 2-37 16,-7-2-15-16,-11 3 373 15</inkml:trace>
  <inkml:trace contextRef="#ctx0" brushRef="#br0" timeOffset="72324.3296">11064 12783 1447 0,'-1'-2'249'0,"0"-1"-44"16,-4 8-22-16,4-5-73 15,0 30-34-15,6 56-44 16,4-23-13-16,5 0-10 16,0-2-3-16,-4-14-14 15,-1-7-26-15,1-13-92 16,-4-7-140-16</inkml:trace>
  <inkml:trace contextRef="#ctx0" brushRef="#br0" timeOffset="72463.7213">10933 13016 1518 0,'10'0'268'15,"23"2"-73"-15,12-3-90 16,20 3-67-16,10 3-13 15,-2-5-23-15</inkml:trace>
  <inkml:trace contextRef="#ctx0" brushRef="#br0" timeOffset="72759.9001">11678 12830 1308 0,'-3'-17'265'0,"0"-19"-70"16,-3 2-24-16,-1 0-50 15,6 4 0-15,-2 6-13 16,-3 3-12-16,5 20-30 15,-5 7-18-15,5 24-31 16,1 9-12-16,8 23-4 16,3 4-1-16,10 4-9 0,5 3 23 15</inkml:trace>
  <inkml:trace contextRef="#ctx0" brushRef="#br0" timeOffset="72969.3406">11448 13168 1349 0,'8'-2'229'0,"19"-1"-81"16,14-2-5-16,29 0-46 15,3 0-29-15,6 2-51 16,-5 3-9-16,-17 3-35 15,-6 6-91-15</inkml:trace>
  <inkml:trace contextRef="#ctx0" brushRef="#br0" timeOffset="76426.4818">11624 13298 873 0,'5'-4'491'0,"7"-3"-301"16,13-1-51-16,2 1-8 15,10 3-32-15,0 4-22 16,1 10-35-16,-6 3-12 16,-21 13-3-16,-9 10 4 15,-29 5 11-15,-5 3 3 16,-5-2-13-16,0-6-4 15,6-8-11-15,3-10-3 0,15-7 0 16,7-11-3-16,14-4 18 16,14 3 11-16,5-6 13 15,8 5 5-15,3 2-16 16,1-2-11-16,7-1-13 16,-3-1-4-16,-5-7 343 15</inkml:trace>
  <inkml:trace contextRef="#ctx0" brushRef="#br0" timeOffset="77100.0172">12291 12727 1443 0,'-2'2'208'16,"-2"8"-83"-16,-5 1-21 16,3 7-21-16,-2 4-9 15,-6 3-17-15,6 1-7 16,-4-2-26-16,6-2-10 16,9-3-5-16,2-5 5 15,12-5 8-15,6 1 2 0,7-10-3 16,8 0-6-16,0-2-23 15,-2-3-30-15,-4-4-366 16</inkml:trace>
  <inkml:trace contextRef="#ctx0" brushRef="#br0" timeOffset="77305.9139">12455 12693 1355 0,'-3'2'266'15,"0"3"-30"-15,2 8-76 16,0 3-35-16,1 13-35 16,0 8-11-16,4 14-26 15,1 6-11-15,-4 2-15 16,-1-7-8-16,0-17-10 0,0-6-3 16,8-10-43-16,3-4-11 15</inkml:trace>
  <inkml:trace contextRef="#ctx0" brushRef="#br0" timeOffset="77708.8319">12749 12697 1543 0,'-3'-3'295'0,"-1"6"-86"15,-4 2-32-15,1 13-76 16,2 6-16-16,1 12-18 16,-1 6-5-16,6 7-12 15,3-16-9 1,-3-16-24-16,1 1-7 0,10 37-3 16,6-3-2-16,2-14 1 0,-1-25-2 15,5-3-6-15,-2-9-16 16,5-4-63-16,-3-2-19 15</inkml:trace>
  <inkml:trace contextRef="#ctx0" brushRef="#br0" timeOffset="77906.3806">12654 12893 1467 0,'-1'2'284'16,"2"5"-23"-16,10-3-77 16,10 0-40-16,19-1-68 15,2-3-27-15,13-1-20 16,-5-1 0-16</inkml:trace>
  <inkml:trace contextRef="#ctx0" brushRef="#br0" timeOffset="78338.238">13022 12564 1206 0,'3'-6'299'0,"8"-10"-145"16,4 1-10-16,9 5-31 15,1 0-11-15,7 12-31 16,-3 1-13-16,-7 6-27 15,-4 3-11-15,-15 5-11 16,-9 4-1-16,-12 5-1 16,-6 4-1-16,-3-1-1 15,0-3-1-15,15-3-3 16,5-6 1-16,11-8-1 16,8-1 3-16,8-3 12 15,4-3 6-15,8-1 4 16,5-1-2-16,5 0 0 15,2-2-7-15</inkml:trace>
  <inkml:trace contextRef="#ctx0" brushRef="#br0" timeOffset="80834.286">6528 14209 1306 0,'-7'2'290'16,"-2"4"-54"-16,13-1-58 0,10-1-21 16,20-4-50-16,8 3-28 15,16-6-41-15,6 2-10 16,4 0-44-16,-8-5-38 15</inkml:trace>
  <inkml:trace contextRef="#ctx0" brushRef="#br0" timeOffset="81030.7622">6615 14337 1556 0,'21'0'284'0,"38"4"-123"15,1-2-47-15,14-1-29 16,-3 0 22-16</inkml:trace>
  <inkml:trace contextRef="#ctx0" brushRef="#br0" timeOffset="81657.1673">7685 14324 1109 0,'-16'-7'359'15,"-17"-8"-205"-15,12-10-40 16,7-4-16-16,14-5-28 15,8-4-18-15,20 3-25 16,7 7 5-16,13 13 21 0,4 12 10 16,1 18 13-16,-2 11-9 15,-28 16-21-15,-5 6-8 16,-28 18-16-16,-13 2-3 16,-18 0-7-16,-11-4-10 15,-3-17-22-15,0-11-23 16,12-19-42-16,6-7-19 15,13-16-11-15,9-2 21 16,15-11 33-16,13 2 19 0,18 3 46 16,10 3 12-16,15 14 17 15,1 2 5-15,-5 6-10 16,-7-1 19-16</inkml:trace>
  <inkml:trace contextRef="#ctx0" brushRef="#br0" timeOffset="82039.029">8315 14294 1451 0,'-9'-13'244'0,"-18"-14"-35"0,-4 3-32 16,-7 7-51-16,-1 5-28 15,2 12-53-15,5 3-19 16,6 14-22-16,5 1-4 16,10 12-3-16,5 9 1 15,8 12-1-15,9 5 1 16,6-4 1-16,10-7 0 15,14-14 1-15,9-10 2 16,11-19 1-16,-6-5 0 0,-10-23 1 16,-7-7 0-16,-23-11 3 15,-11 1-1-15,-25-3 7 16,-10 5-6-16,-23 11 392 16</inkml:trace>
  <inkml:trace contextRef="#ctx0" brushRef="#br0" timeOffset="82435.4082">8609 14168 1530 0,'3'-3'309'0,"3"3"-51"15,-5 11-104-15,-1 6-42 0,-4 13-45 16,-6 3-15-16,-2 8-17 16,2 5-4-16,6 1-17 15,8 4-4-15,17-7-5 16,6-6-1-16,13-13 4 16,2-11-7-16,-4-11-39 15,-4-4-20-15</inkml:trace>
  <inkml:trace contextRef="#ctx0" brushRef="#br0" timeOffset="82592.9893">8497 14283 1372 0,'7'0'296'15,"3"-1"58"-15,20 3-186 16,12-2-22-16,17 3-70 15,5-3-14-15,0-3 337 0</inkml:trace>
  <inkml:trace contextRef="#ctx0" brushRef="#br0" timeOffset="83026.3716">9207 14140 1468 0,'0'-6'253'0,"0"0"-55"0,5 13-25 15,-8 9-53-15,3 13-32 16,5 15-42-16,-3 3-13 16,6 9-16-16,3-1 0 15,-1-4-16-15,-2-14-24 16,0-14-68-16</inkml:trace>
  <inkml:trace contextRef="#ctx0" brushRef="#br0" timeOffset="83175.9718">9123 14317 1623 0,'15'2'329'0,"26"-2"-185"16,6-2-29-16,6 1-61 16,3-2 1-16,-3-3 13 15</inkml:trace>
  <inkml:trace contextRef="#ctx0" brushRef="#br0" timeOffset="83963.7958">9872 14302 1461 0,'-11'-9'226'16,"-19"-15"-84"-16,3-1-6 15,7-11-54-15,1-2-25 16,19 1-32-16,9 4-15 16,19 14 2-16,5 5 6 0,12 18 11 15,-1 7 2-15,-1 13-6 16,-4 11-7-16,-25 8-2 15,-16 5 0-15,-38 10 1 16,-9 4 1-16,-12-5-13 16,7-4-7-16,9-22-10 15,9-9-5-15,19-14 1 16,8-9 2-16,19-8 2 16,9 0 5-16,12-5 4 15,10 5 2-15,10 6 3 16,0 2 0-16,12 10 17 15,-10-6-3-15</inkml:trace>
  <inkml:trace contextRef="#ctx0" brushRef="#br0" timeOffset="84248.1446">10305 14048 1571 0,'1'2'332'0,"-1"8"-74"0,-1 13-140 16,1 12-40-16,-8 9-25 16,2 2-6-16,0 14-9 15,1 7-5-15,5 0-16 16,0-2-7-16,14-12-6 15,6-9-4-15,9-14-36 16,5-10-30-16,-1-13-80 16,-6-12-95-16</inkml:trace>
  <inkml:trace contextRef="#ctx0" brushRef="#br0" timeOffset="84415.2176">10181 14322 1566 0,'11'-1'283'0,"19"-4"-137"0,3-3-50 15,14 4-54-15,12-2-19 16,2 2 4-16,6 6 269 16</inkml:trace>
  <inkml:trace contextRef="#ctx0" brushRef="#br0" timeOffset="84758.5847">10569 13922 1499 0,'14'-10'271'16,"6"-9"-50"-16,18 5-93 16,3 2-13-16,2 11-38 15,-7 1-21-15,-12 10-33 16,-9 10-9-16,-19 4-6 16,-15 1 0-16,-18 7 0 15,-1 5-3-15,-2-7-3 16,11-1-2-16,22-10 12 15,11-9 7-15,20-7 4 16,9 3 3-16,14-4-7 0,-1-4-17 16,8 3 50-16,0-1-366 15</inkml:trace>
  <inkml:trace contextRef="#ctx0" brushRef="#br0" timeOffset="86770.8503">11180 14317 1468 0,'11'-1'227'16,"16"-1"-84"-16,4-3-26 16,16 2-56-16,0 1-18 15,2 2-30-15,-1 0-50 16</inkml:trace>
  <inkml:trace contextRef="#ctx0" brushRef="#br0" timeOffset="86994.645">11250 14464 1596 0,'20'0'312'0,"22"-2"-143"15,8-3-35-15,5 2-57 16,-2-4-25-16,-4 1-16 16,-4 1 377-16</inkml:trace>
  <inkml:trace contextRef="#ctx0" brushRef="#br0" timeOffset="87429.4024">11967 14201 1401 0,'0'0'252'0,"10"0"-36"16,9 8-28-16,25 11-71 15,6 2-17-15,8 9-32 0,-1 4-14 16,-11 0-21-16,-4 3-8 16,-12-7-26-16,-4-7-40 15</inkml:trace>
  <inkml:trace contextRef="#ctx0" brushRef="#br0" timeOffset="87613.9094">12374 14155 1505 0,'-10'-1'272'0,"-13"2"-57"16,1 13-36-16,-12 5-60 15,5 8-24-15,-12 6-42 16,-7 0-18-16,4 10-19 15,-5 1-7-15,16-2-30 16,6-4-42-16,17-18-178 16</inkml:trace>
  <inkml:trace contextRef="#ctx0" brushRef="#br0" timeOffset="87928.2811">12703 14011 1495 0,'-18'8'230'15,"-16"8"-126"-15,-2 6-20 16,4 3-37-16,3 6-7 0,12 10-6 16,5 3-1-16,12 6-15 15,9 4-6-15,13-3-6 16,5-6-1-16,12-4 1 16,1-14 8-16,10-8-55 15</inkml:trace>
  <inkml:trace contextRef="#ctx0" brushRef="#br0" timeOffset="88207.9825">12893 14041 1482 0,'2'2'283'15,"-1"-1"-21"-15,5 12-113 16,0 4-28-16,-6 10-34 16,-2 5-9-16,-7 6-25 0,1 6-5 15,0 2-15-15,5 8-9 16,3-7-9-16,6-2-7 16,6-7-5-16,3-10-15 15,1-15-35-15,5-2-23 16,2-7-74-16,0-7-11 15</inkml:trace>
  <inkml:trace contextRef="#ctx0" brushRef="#br0" timeOffset="88433.9124">12759 14270 1364 0,'9'-2'251'15,"7"-3"-55"-15,19 3-52 16,11 1-24-16,7-1-47 16,1 2-22-16,-2 0-8 15,-4 0-13-15</inkml:trace>
  <inkml:trace contextRef="#ctx0" brushRef="#br0" timeOffset="88649.3342">13201 14027 1507 0,'7'1'279'15,"12"5"-49"-15,10 13-64 16,3 11-47-16,4 3-6 0,-9 12-5 15,-8-3-6-15,-21 10-33 16,-11 6-23-16,-20-2-29 16,-5 0-5-16,0-16-23 15,4-5-10-15,9-13-135 16</inkml:trace>
  <inkml:trace contextRef="#ctx0" brushRef="#br0" timeOffset="96232.6375">1669 15860 1433 0,'-7'10'241'16,"-8"7"-46"-16,7 16-75 15,2 10-32-15,7 0-34 16,6 2-14-16,15-9-23 16,0-12-3-16,10-14 1 15,0-13 2-15,-3-19 8 16,2-9-1-16,-10-13-1 0,-4 1-4 16,-8-4-5-16,-4 8-3 15,-5 12 5-15,-1 5 7 16,-1 21 1-16,2 12 1 15,5 23-10-15,8 9-7 16,12 20-6-16,3 5 0 16,2 12-2-16,-9 4 9 15,-21-3 27-15,-7 1 7 0,-16-16 12 16,-5-12-7-16,-5-18-21 16,-5-20-3-16,-5-27-4 15,4-9-5-15,7-25-15 16,7-11-12-16,23 1-40 15,7 1-17-15,20 15-46 16,7 10 443-16</inkml:trace>
  <inkml:trace contextRef="#ctx0" brushRef="#br0" timeOffset="96419.1612">2090 16046 1502 0,'4'0'330'0,"4"0"93"15,19 7-269-15,8-3-49 16,19 0-53-16,11 1-1 16,1-7 312-16</inkml:trace>
  <inkml:trace contextRef="#ctx0" brushRef="#br0" timeOffset="96867.3617">2893 15956 1563 0,'-13'15'312'0,"-18"14"-99"16,-7-2-46-16,-7-1-79 0,-1-13-31 16,6-5-31-16,5-4-14 15,12-12-8-15,3-5-4 16,11-9-12-16,2-4-4 16,11 3-2-16,7 7-1 15,9 7 5-15,6 6 2 16,5 11 10-16,6 12 12 15,3 14 22-15,1 8 5 16,-4 3-2-16,-9-3-8 0,-5-8-50 16</inkml:trace>
  <inkml:trace contextRef="#ctx0" brushRef="#br0" timeOffset="97005.3377">2758 15603 1691 0,'0'3'381'0,"0"3"-200"16,8 13-86-16,13 5 87 15</inkml:trace>
  <inkml:trace contextRef="#ctx0" brushRef="#br0" timeOffset="97672.1326">2994 15496 1579 0,'7'0'250'0,"-4"0"-183"16,14 10-39-16,9 9-27 15,0-3 2-15,18-2 7 16,4-3 1-16,-2-12 3 15,1-3 2-15,-10 0-35 16,-10-4-45-16,-18-1-45 16,-9 2 7-16,-18-5 28 15,-4 3 38-15,-7 5 52 16,1 1 16-16,6 10 10 16,1 3 2-16,12 4-11 15,5 2-9-15,7 1 1 16,3 0 2-16,2-5-5 15,1-1-9-15,-5-9-5 0,0 5 0 16,-8-5 2-16,-6 1-1 16,-3 0-1-16,-2 0-3 15,4 10-5-15,5 2-3 16,9 14 1-16,7 4 2 16,12 11 1-16,8 6 3 15,5 2-6-15,0 1 17 16,-7 0 39-16,-8-7 16 0,-22-6 30 15,-11-6-6-15,-21-8-33 16,-4-5-13-16,-6-18-22 16,5-3-8-16,13-18-11 15,4-1-3-15,21-2-9 16,1-4 0-16,17 8-31 16,6 2-18-16</inkml:trace>
  <inkml:trace contextRef="#ctx0" brushRef="#br0" timeOffset="98135.3383">3654 16058 1458 0,'-4'-11'215'0,"-4"-13"-97"0,-6-4-4 16,-2-4-17-16,-7 3-8 16,-3 9 4-16,3 9-10 15,-2 14-33-15,10 11-17 16,2 12-30-16,3 2-3 16,12 3-4-16,-2-2-2 15,16-2 2-15,8-2 1 0,-3-11 2 16,10-4 0-1,-5-13 1-15,-6-11 0 0,8-5 1 16,-11-5 1-16,-1 2 0 16,-1 3 1-16,-6 5-2 15,4 7 4-15,-5 6 14 16,1 3 5-16,-1 14 6 16,-1 5-3-16,7 7-14 15,0-2-4-15,3-5-4 16,3-5 0-16,0-12 4 15,1-4 13-15,2-18 14 16,-2-7 6-16,6-6 3 16,-4-2-13-16,-3 6-6 15,-5-1-7-15</inkml:trace>
  <inkml:trace contextRef="#ctx0" brushRef="#br0" timeOffset="98793.6186">4377 15945 1431 0,'-10'14'235'0,"-12"21"-58"16,-4 0-22-16,-7-1-76 15,-2 1-22-15,5-17-36 16,-1-12-3-16,5-17-3 16,5-11-4-16,8-12-5 0,5-3-3 15,12-1-6-15,8 3-1 16,8 10 4-16,5 7 6 15,3 15 19-15,0 4 8 16,-3 17 13-16,-3 8 5 16,-7 12-12-16,-6 3-4 15,0 1-18-15,-2-4-5 16,7-12-7-16,5-6 1 16,4-16 0-16,3-10-2 0,8-8-1 15,-8-13-2-15,5-2-1 16,0 5-1-16,-3 3-3 15,5 14 2-15,-5 10-1 16,-6 3 2-16,-12 11 4 16,-10 2 2-16,-12 2 5 15,-4 4-1-15,-8-8 2 16,-1-3-6-16,7-10-31 16,8-4 310-16</inkml:trace>
  <inkml:trace contextRef="#ctx0" brushRef="#br0" timeOffset="99005.5831">5011 15964 1880 0,'2'3'478'16,"-2"-3"-345"-16,0 1-62 16,0-1-68-16,0-1-21 15</inkml:trace>
  <inkml:trace contextRef="#ctx0" brushRef="#br0" timeOffset="99138.236">5027 16111 1819 0,'0'1'446'0</inkml:trace>
  <inkml:trace contextRef="#ctx0" brushRef="#br0" timeOffset="99579.3806">3068 15776 1717 0,'22'-1'411'15,"17"0"-181"-15,21-6-156 16,19 0-5-16,8 3-81 15</inkml:trace>
  <inkml:trace contextRef="#ctx0" brushRef="#br0" timeOffset="113105.8167">5837 15775 1496 0,'-10'14'255'0,"-6"7"-86"15,-3 23-79-15,7 10-23 16,11 6-43-16,5 0-15 16,20-11-6-16,2-15-1 15,13-15 7-15,-1-16 7 16,-2-20 20-16,5-7 6 16,-13-14 6-16,-3-2 0 15,-12-2-3-15,-10-3-3 16,-4 8-10-16,-7 1-3 0,1 19-3 15,3 10-4-15,-3 15-1 16,4 13-6-16,3 16-11 16,0 9-3-16,12 15-1 15,-1 4 0-15,2 9 0 16,0 0 2-16,-13-5 4 16,-7-1 2-16,-12-19 5 15,-7-12 1-15,-3-22 1 16,1-11 3-16,-2-19-3 15,4-9-15-15,11-16-63 16,10-3-37-16</inkml:trace>
  <inkml:trace contextRef="#ctx0" brushRef="#br0" timeOffset="113639.9238">6176 16607 434 0,'-2'5'356'0,"1"4"141"15,3-4-283-15,8-5-42 16,5 0 25-16,5-13-16 16,1-1-5-16,-3-8-35 0,1-3-24 15,-7-9-40 1,-4-4-7-16,-2-6-26 0,-5-7-10 15,6 4-16-15,6 1-7 16,2 8-11-16,6 7-2 16,-3 9-22-16,-1 5-26 15,5 10-51-15</inkml:trace>
  <inkml:trace contextRef="#ctx0" brushRef="#br0" timeOffset="113811.2854">6224 16420 1553 0,'13'-7'303'0,"29"-9"-69"16,11 4-81-16,2 0-41 15,6 9 66-15</inkml:trace>
  <inkml:trace contextRef="#ctx0" brushRef="#br0" timeOffset="119184.4199">6809 15927 1525 0,'13'0'293'0,"20"3"-42"16,10 4-53-16,10-2-94 16,1 1-33-16,0-5-67 15,-2 0-35-15</inkml:trace>
  <inkml:trace contextRef="#ctx0" brushRef="#br0" timeOffset="119362.0746">6950 16035 1656 0,'16'5'346'0,"19"4"-214"15,4-3-36-15,9 0-33 16,1-3 374-16</inkml:trace>
  <inkml:trace contextRef="#ctx0" brushRef="#br0" timeOffset="123155.6924">7552 15755 1199 0,'3'-6'323'16,"1"-4"-149"-16,-4 16-25 15,0 11-9-15,-3 21-54 16,3 12-17-16,6 7-36 16,7 4-9-16,7-8-8 15,3-13-1-15,12-15 0 0,3-19-1 16,1-22-2-16,2-11 2 15,-11-20-1-15,-7-2-1 16,-5-5-1-16,-10-3-2 16,-8 7-3-16,-6 6-1 15,-5 22 0-15,-1 13 4 16,5 24 8-16,4 15 1 16,0 18-2-16,9 18-7 15,6 11-8-15,0 4-1 0,3 7 9 16,-10-5 5-16,-7-4 6 15,-4-4 3-15,-16-22-4 16,-2-11-2-16,-13-27-5 16,-4-16-10-16,3-29-47 15,1-12-35-15,18-12-45 16,9-1-42-16</inkml:trace>
  <inkml:trace contextRef="#ctx0" brushRef="#br0" timeOffset="123410.0313">8031 16146 1481 0,'0'5'274'0,"-1"5"-48"16,-1 13-73-16,-3 1-22 15,-3 13-51-15,2 2-20 16,4-1-22-16,2-1-6 16,9-10-14-16,4-5-7 15,5-11-3-15,0-7-12 16,-2-10-38-16,-2-7 288 0</inkml:trace>
  <inkml:trace contextRef="#ctx0" brushRef="#br0" timeOffset="123545.4092">8102 16019 1693 0,'-2'-1'390'16,"0"-4"-180"-16,2 11-128 16,0-6-33-16</inkml:trace>
  <inkml:trace contextRef="#ctx0" brushRef="#br0" timeOffset="126689.8633">8597 15749 1488 0,'0'5'259'0,"-2"5"-53"16,4 26-93-16,-2 8-15 15,5 19-26-15,4 11-19 16,-2-9-24-16,3-3-10 0,5-17-27 16,-5-16-23-1,1-17-68-15,1-6-88 0</inkml:trace>
  <inkml:trace contextRef="#ctx0" brushRef="#br0" timeOffset="126840.344">8476 15980 1213 0,'-2'0'332'0,"1"6"-80"16,7-2-46-16,20 3-82 15,11-1-13-15,18-11-46 16,10 1-24-16,7-8-13 15,-1 2-27-15</inkml:trace>
  <inkml:trace contextRef="#ctx0" brushRef="#br0" timeOffset="127288.0221">9116 15718 1475 0,'8'6'239'0,"5"10"-63"15,-2 12-42-15,-3 17-39 16,-5 8 8-16,-6 8-15 15,2-1-12-15,8-34-24 32,-3-12-16-32,-1 0-17 0,20 25-3 0,19-19-1 15,-4-19-2-15,-5-22-4 16,-5-9-3-16,-13-15-7 16,1 0-7-16,-5-3-11 15,-1 2 0-15,-3 10 5 16,-2 7 6-16,-10 14 8 15,0 12 5-15,-8 15 10 16,1 9 5-16,7 18 18 16,0 4 9-16,11 1-1 0,7 9-6 15,2-9-15-15,8-5-9 16,6-6 105-16,-2-13-597 16</inkml:trace>
  <inkml:trace contextRef="#ctx0" brushRef="#br0" timeOffset="127876.8955">9611 16034 1531 0,'-4'10'272'0,"0"11"-91"15,2 6-104-15,6-1-25 16,9 0-30-16,3-2-8 16,11-10-4-16,0-7 1 15,2-7-1-15,2-8-2 16,-9-11-3-16,-5-3-1 15,-8-3-2-15,-11-3 1 16,0 9-1-16,-2 6 1 0,2 9-3 16,1 10 6-16,3 15 5 15,0 5 4-15,4 19 6 16,-1 3-4-16,-6 9 1 16,1 4 8-16,-18-4 2 15,1-2 3-15,-11-14-7 16,-9-10-6-16,4-19-5 15,-4-13-1-15,3-22-7 16,6-8-10-16,12-13-45 16,9-4-22-16,14-4-54 15</inkml:trace>
  <inkml:trace contextRef="#ctx0" brushRef="#br0" timeOffset="128230.974">10078 15591 1515 0,'2'0'287'0,"0"3"-36"16,4 12-45-16,-5 12-83 16,-1 13-16-16,-1 18-27 15,-5 10 0-15,-1 13-18 16,-1 0-12-16,6-6-34 16,4-11-7-16,13-15-5 15,5-10-4-15,11-22-1 16,2-6-6-16,9-18-32 15,-2-8-14-15,-3-6-58 16,-2-4-30-16</inkml:trace>
  <inkml:trace contextRef="#ctx0" brushRef="#br0" timeOffset="128412.5791">9952 15863 1576 0,'11'-1'327'16,"21"-1"-100"-16,15 0-27 15,24 2-74-15,3 2-39 16,-1 1-28-16,-9 3 320 16</inkml:trace>
  <inkml:trace contextRef="#ctx0" brushRef="#br0" timeOffset="132152.8945">10817 15964 1388 0,'10'0'229'16,"16"-1"-62"-16,12-2-12 16,20-2-58-16,6-1-29 15,2 1-39-15,0 5-25 16,-16 0-117-16</inkml:trace>
  <inkml:trace contextRef="#ctx0" brushRef="#br0" timeOffset="132401.1421">10874 16084 1541 0,'13'0'270'0,"23"0"-96"16,12 1-48-16,17-1-37 15,3-1-26-15,-5-3-47 16,-6 0 139-16</inkml:trace>
  <inkml:trace contextRef="#ctx0" brushRef="#br0" timeOffset="138014.9391">11839 15777 1417 0,'-10'-3'225'0,"-17"3"-65"16,-3 1-5-16,1 19-56 16,-2 9-29-16,15 21-45 15,10 13-15-15,14 1-9 16,11-2-1-16,13-15 0 16,14-9 3-16,14-19 1 15,8-14 2-15,5-16-3 16,-13-20 20-16,-21-15 36 15,-15-6 11-15,-39-12 21 16,-19-2-12-16,-30 4-31 16,-4 9-9-16,3 22-23 15,12 17 1-15,19 22 339 16</inkml:trace>
  <inkml:trace contextRef="#ctx0" brushRef="#br0" timeOffset="138506.2513">12390 15985 1471 0,'3'1'256'15,"13"-1"-19"-15,12 4-68 16,28-4-69-16,12-2-22 16,11-7-48-16,3 1-32 15</inkml:trace>
  <inkml:trace contextRef="#ctx0" brushRef="#br0" timeOffset="138823.2628">12982 15891 1347 0,'1'-17'225'0,"0"-22"-92"15,1-1-17-15,1 5 3 16,0 6-15-16,2 13-9 16,-2 4 7-16,-2 17-27 15,0 9-14-15,2 23-28 16,-2 9-8-16,3 19-8 0,1 7-3 16,1-2-4-16,0-1-6 15,-2-19-8 1,3-12-30-16,2-16-187 0</inkml:trace>
  <inkml:trace contextRef="#ctx0" brushRef="#br0" timeOffset="139333.3682">13508 15726 1247 0,'0'0'299'16,"0"-4"-116"-16,-10-1-50 15,-7 2-6-15,-9-4-42 16,-4 6-14-16,-4 1-18 15,2 1-14-15,-2 2-25 16,1 1-10-16,9 5-4 16,4 5-5-16,7 2-3 15,6 0 1-15,7 0-1 0,-1-2 3 16,4-1 4-16,-3-4 1 16,5-2 0-16,-1-3 3 15,0-1 5-15,11 1 4 16,0-6-1-16,10 0 0 15,10 0-8-15,1 0-1 16,10 8-2-16,-2 5 0 16,-4 10 2-16,-2 5 2 15,-15 7 2-15,-10-1 20 0,-22 6 23 16,-11 4 10-16,-20-10 10 16,-5-1-18-16,-8-12-18 15,-6-14-9-15,12-9-24 16,6-12-32-16,25-7 389 15</inkml:trace>
  <inkml:trace contextRef="#ctx0" brushRef="#br0" timeOffset="139807.3656">13824 15695 1480 0,'2'-2'277'16,"-2"-2"-46"-16,0 8-24 0,-2-4-77 15,1 15-40-15,-10 57-34 16,5-19-10-16,2 10-18 16,4 6-3-16,9-7-14 15,4-8-3-15,10-18-2 16,2-12-1-16,10-17-5 16,0-7-9-16,-2-11-33 15,0-3 20-15</inkml:trace>
  <inkml:trace contextRef="#ctx0" brushRef="#br0" timeOffset="139974.0267">13721 15908 1597 0,'15'0'345'16,"27"0"-113"-16,21 0-67 15,11 0-62-15,8 2 2 0</inkml:trace>
  <inkml:trace contextRef="#ctx0" brushRef="#br0" timeOffset="142105.7198">14333 15824 1394 0,'4'3'260'16,"9"0"-29"-16,23-2-62 15,16 0-26-15,18-2-58 16,7-3-28-16,-4 1-33 15,-11 2-26-15,-19 2-117 16,-14 5-80-16</inkml:trace>
  <inkml:trace contextRef="#ctx0" brushRef="#br0" timeOffset="142258.7237">14438 15956 1488 0,'0'-3'259'15,"11"2"-47"-15,13 1-34 16,29 1-64-16,6-1-24 16,15 3-52-16,-2-1-7 0,-8 1-24 15</inkml:trace>
  <inkml:trace contextRef="#ctx0" brushRef="#br0" timeOffset="142518.037">15058 15877 1605 0,'11'1'337'16,"9"-2"-132"-16,23 4-96 16,12 0-18-16,13-2-49 0,5 4-14 15,-9-2 17-15</inkml:trace>
  <inkml:trace contextRef="#ctx0" brushRef="#br0" timeOffset="143017.052">15716 15736 1254 0,'-3'-18'301'16,"-5"-12"-116"-16,-3 3-24 16,4 2-6-16,2 14-40 15,-6 5-18-15,10 20-46 16,-1 7-20-16,2 19-24 15,17 12-3-15,-4 14-3 16,-4 2 0-16,3 0 2 0,-9-5 0 16,-1-19 3-1,3-6 1-15,-4-19 1 0,-1-10 5 16,-3-12 3-16,-2-7-1 16,-2-7-2-16,6 2-6 15,-4 1-6-15,5 6-1 16,-1 8-3-16,-3 2 0 15,1 6-5-15,0 5-11 16,2-5-23-16,-3 0-3 0,4-2 5 16,-4-10 4-16,-1-3-5 15,4-1 64-15</inkml:trace>
  <inkml:trace contextRef="#ctx0" brushRef="#br0" timeOffset="143605.6784">16255 15679 1278 0,'-5'0'279'0,"-3"-1"-110"16,-15 3-76-16,-4 2-21 15,-6 3-47-15,-2-1-13 16,4-3-7-16,1-1 0 0,6-2-3 16,2 0-2-16,8 1-4 15,-2-1-1-15,14 3-1 16,-3 1 1-16,5 7 2 16,5 5 6-16,-4 2 22 15,6 4 7-15,-5-2 15 16,6-1 1-16,0-4-13 15,3-3 1-15,1-10-13 16,-1-7-4-16,10 0-7 16,5-2-5-16,10 4 11 15,4 7 7-15,4 10 8 16,-7 4 7-16,-13 17 2 16,-14 3 1-16,-28-1 6 15,-13 2-1-15,-20-15-15 16,0-5-5-16,-3-14-8 15,4-8-8-15,14-13-57 0,6-5-35 16,23-6-89-16</inkml:trace>
  <inkml:trace contextRef="#ctx0" brushRef="#br0" timeOffset="143975.4682">16556 15628 1379 0,'2'0'276'16,"2"5"18"-16,3 16-136 16,-5 4-17-16,-2 12-41 15,-9 3-16-15,-11 11-20 16,7 11-9-16,0-2-16 16,13 0-8-16,12-15-18 15,-1-15-4-15,14-11-1 16,-1-6-1-16,1-9-18 0,7-4-21 15,-2-4-46 1,-4-8 264-16</inkml:trace>
  <inkml:trace contextRef="#ctx0" brushRef="#br0" timeOffset="144156.973">16460 15820 1502 0,'16'0'295'16,"7"0"-6"-16,20 2-141 16,6 3-29-16,10 0-53 15,3 2-18-15,-12-6 51 16,-6-3-466-16</inkml:trace>
  <inkml:trace contextRef="#ctx0" brushRef="#br0" timeOffset="145930.1938">17203 15809 1433 0,'6'-2'235'0,"7"-5"-38"0,18 7-74 15,12 0-28-15,15 6-30 16,5-3-23-16,-1 2-25 16,-7 0-21-16,-20-2-140 15</inkml:trace>
  <inkml:trace contextRef="#ctx0" brushRef="#br0" timeOffset="146093.2368">17271 15970 1601 0,'15'2'306'0,"29"5"-165"16,10-7-37-16,19 4-41 15,-3-5 1-15,1-6-359 16</inkml:trace>
  <inkml:trace contextRef="#ctx0" brushRef="#br0" timeOffset="146585.9962">17974 15712 1506 0,'1'3'290'15,"-5"0"-6"-15,4 17-162 16,1 10-43-16,3 8-34 16,11 6-9-16,-1-5-5 15,8-3 4-15,6-13 3 16,1-11-1-16,9-14-13 16,-4-15-4-16,-3-12-2 15,-7-8-3-15,-11-2-4 16,-3 4-3-16,-11 2-5 15,0 10-1-15,-5 10-7 16,-1 11-3-16,3 18-3 0,-2 13-2 16,8 25 3-16,4 12 3 15,0 17 5-15,-6 1 4 16,-14-7 3-16,-12-8 3 16,-13-13 2-16,1-9-1 15,-2-20 4-15,1-12-1 16,11-27-41-16,0-16-45 0,24-20-199 15</inkml:trace>
  <inkml:trace contextRef="#ctx0" brushRef="#br0" timeOffset="146897.3955">18626 15525 1507 0,'-10'-3'260'0,"-16"-3"-67"15,2 10-53-15,1 19-56 16,2 7-13-16,-2 13-28 0,6 6-3 15,4 11-8-15,11 2-4 16,17 5-12-16,6-2-2 16,10-14-2-16,6-7 1 15,3-24-15-15,4-7-7 16</inkml:trace>
  <inkml:trace contextRef="#ctx0" brushRef="#br0" timeOffset="147149.7236">18804 15482 1506 0,'8'-4'260'0,"10"11"-72"16,-1 5-24-16,-3 16-41 15,4 13-16-15,-9 3-31 16,-2 9-8-16,-11 5-18 15,-5 0-9-15,2 9-19 16,1-6-9-16,20-8-8 16,5-11 0-16,6-24-5 15,10-3-10-15,-3-16-42 16,-2-6-20-16</inkml:trace>
  <inkml:trace contextRef="#ctx0" brushRef="#br0" timeOffset="147353.0256">18717 15767 1460 0,'4'3'277'0,"7"3"22"0,24 1-178 15,5-3-22-15,21 0-48 16,-4-3-20-16,-9-1-9 15,-1-2-17-15,-18-4-110 16</inkml:trace>
  <inkml:trace contextRef="#ctx0" brushRef="#br0" timeOffset="147531.5427">19189 15584 1417 0,'11'0'266'0,"17"4"-10"16,3 9-44-16,5 10-81 15,1 7-21-15,-7 8-22 16,-25-1-6 0,-2-19-15-16,0 0-21 0,-14 63-30 15,-16-1-5-15,-21-2-8 16,3-38-1-16,4-10-72 16</inkml:trace>
  <inkml:trace contextRef="#ctx0" brushRef="#br0" timeOffset="151714.2619">1720 17717 1195 0,'6'8'290'0,"10"5"-156"16,4-8-4-16,9-20-4 16,4-11 7-16,10-26-33 15,-1-13-12-15,0-9-40 16,-7-8-18-16,-12 7-14 15,-8 7-4-15,-15 5-2 16,-2 10-1-16,-7 22 2 16,-1 11 2-16,2 27 7 15,-1 12 2-15,9 24-6 0,5 8-2 16,18 16-9-16,7 2-1 16,5 1-1-16,10 2 1 15,-4-15 0-15,1-5-1 16,-4-21-7-16,-9-10-32 15,-10-17 93-15</inkml:trace>
  <inkml:trace contextRef="#ctx0" brushRef="#br0" timeOffset="151864.8573">2033 17512 1464 0,'29'9'229'15,"18"-3"-83"-15,6 1-74 16,-1-4-14-16,-15-12-84 16</inkml:trace>
  <inkml:trace contextRef="#ctx0" brushRef="#br0" timeOffset="152010.2587">1732 17310 1785 0,'0'0'413'0,"0"5"-289"16,10 5-70-16,23 12-36 0,7-2-29 15</inkml:trace>
  <inkml:trace contextRef="#ctx0" brushRef="#br0" timeOffset="152341.6365">2488 17608 1539 0,'15'6'304'16,"7"5"-51"-16,9-9-155 15,2 0-24-15,-5-8-44 16,-2-9-8-16,-8-9-5 15,-4-3-1-15,-14-4-16 16,-2-1-5-16,-21 9-15 16,-3 2-1-16,-8 15 4 15,-1 12 1-15,3 12 2 16,0 11-1-16,14 15 7 16,3 3 3-16,18 13 19 15,3-8 6-15,9 1 1 16,7-5 0-16,-4-15-6 15,8-3-1-15,6-19-23 16</inkml:trace>
  <inkml:trace contextRef="#ctx0" brushRef="#br0" timeOffset="152620.8297">3065 17517 1642 0,'-4'15'347'16,"-3"25"-182"-16,-18-7-32 16,-3 0-60-16,-5-4-21 0,-10-16-26 15,7-7-8-15,-2-19-23 16,6-7-20-16,9-10-29 16,3-4-6-16,12 2 9 15,7 6 8-15,17 7 49 16,11 11 17-16,9 6 31 15,6 10 12-15,3 16-20 16,1 0-12-16,-2 18 17 16,-3-7 345-16</inkml:trace>
  <inkml:trace contextRef="#ctx0" brushRef="#br0" timeOffset="153150.9518">4748 17407 1642 0,'15'19'323'0,"21"27"-203"16,-1 7-16-16,-5 9-24 15,-7 0-10-15,-15-9-26 16,-4-7-12-16,-6-17-13 16,-1-9 1-16,0-24 0 15,-2-13-2-15,-3-28-4 16,5-4-7-16,3-9-7 15,7-3-1-15,17 14-6 16,1 5 1-16,16 16 3 16,0 13 0-16,4 17 2 15,-1 1 1-15,-3 17 49 16,-4 4 335-16</inkml:trace>
  <inkml:trace contextRef="#ctx0" brushRef="#br0" timeOffset="154051.0552">4693 17219 1452 0,'8'-1'228'16,"5"-2"-45"-16,23 3-94 15,11 0-16-15,13-3-23 16,4 2-20-16,0 1-11 16,-7 0-13-16,-11 0-62 0,-6 2-42 15,-17-2-119-15,-4-1-11 16,-17-3-111-16,-3-8-212 15,-14-6 570-15,-6 0 317 16,0-2 126-16,3 6-253 16,10 9-15-16,4 1-18 15,9 8-70-15,7 2-20 16,7 10-48-16,-1 1-10 0,0 8 7 16,-4 0 2-16</inkml:trace>
  <inkml:trace contextRef="#ctx0" brushRef="#br0" timeOffset="154757.4">5598 17283 1393 0,'-19'8'253'16,"-21"16"-30"-16,-9 7-24 15,15 22-72-15,-1 5-34 16,16 10-54-16,16 4-19 15,11-4-14-15,15-2-4 16,12-13 0-16,-2-6-7 16,5-18-41-16,0-9-40 15,3-17-128-15</inkml:trace>
  <inkml:trace contextRef="#ctx0" brushRef="#br0" timeOffset="154983.9807">5825 17383 1530 0,'-5'-5'307'0,"-3"1"-48"15,-4 4-67-15,2 19-100 16,3 7-30-16,4 16-23 16,0 7-2-16,2 8-6 15,-1 5-3-15,4-3-15 16,2-2-4-16,16-14-8 15,8-12 0-15,9-20-28 16,6-11-15-16,-3-14-7 16</inkml:trace>
  <inkml:trace contextRef="#ctx0" brushRef="#br0" timeOffset="155150.7654">5633 17605 1544 0,'11'-2'261'0,"20"-1"-109"16,9-1-69-1,21-2-36-15,1 5-14 0,6 1 113 16</inkml:trace>
  <inkml:trace contextRef="#ctx0" brushRef="#br0" timeOffset="155344.5032">6139 17324 1782 0,'10'13'394'0,"20"19"-305"16,1 5 0-16,-6 11-15 15,2 11-10-15,-26 9-20 16,-11 8-10-16,-21-2-13 15,-8-9-22-15,3-22 168 16</inkml:trace>
  <inkml:trace contextRef="#ctx0" brushRef="#br0" timeOffset="155697.8666">6612 17543 1697 0,'7'3'388'0,"17"5"-197"16,14-5-75-16,22-3-61 15,7 1-30-15,-4-2-11 16,-6 1-15-16</inkml:trace>
  <inkml:trace contextRef="#ctx0" brushRef="#br0" timeOffset="155923.265">6659 17743 1551 0,'18'-2'350'15,"15"0"38"-15,24 0-258 16,2-4-18-16,5 5-49 16,-6 1-5-16</inkml:trace>
  <inkml:trace contextRef="#ctx0" brushRef="#br0" timeOffset="157622.7425">7598 17059 1560 0,'-20'13'285'0,"-26"33"-107"15,1 16-27-15,2 31-39 16,9 18-19-16,22 11-44 15,11 1-14-15,30-23-24 16,11-14-5-16,26-34-17 16,10-18 37-16</inkml:trace>
  <inkml:trace contextRef="#ctx0" brushRef="#br0" timeOffset="158161.7834">8136 17450 1419 0,'-22'12'221'0,"-26"13"-67"15,-4-7-20-15,5-13-39 16,3-8-11-16,9-24-22 15,15-3-17-15,6-17-32 16,15-2-12-16,20 9-1 16,7 3 1-16,21 18 7 15,-1 9 6-15,9 19 0 16,-9 10 2-16,-18 20 3 16,-15 9 3-16,-34 12 0 15,-15 7-1-15,-20-7-7 16,2-3-4-16,8-20-1 15,7-13-1-15,18-16-8 16,-3-8-5-16,21-8-6 0,2-4-3 16,20 4 3-1,15 1 2-15,9 3 2 0,11 4 1 16,8 2-8-16,5 7 34 16</inkml:trace>
  <inkml:trace contextRef="#ctx0" brushRef="#br0" timeOffset="158745.769">8446 17248 1422 0,'-12'0'218'15,"-22"4"-62"-15,4 9-16 16,-3 21-57-16,-2 7-21 0,13 17-45 16,1 3-11-16,30 4-5 15,11-4 10-15,17-14 16 16,9-8 17-16,12-26 23 16,4-13-5-16,4-20-7 15,1-11-12-15,-15-16-19 16,-18-10-1-16,-29-4-1 15,-18-1-4-15,-34 7-11 16,-8 11-18-16,-8 15-20 16,6 13 402-16</inkml:trace>
  <inkml:trace contextRef="#ctx0" brushRef="#br0" timeOffset="159139.3727">8891 17258 1573 0,'1'4'290'0,"-1"3"-141"16,12 16-44-16,-9 9-45 15,3 13-14-15,-4 12-14 16,-4 0-4-16,-1 2-13 15,0-5-4-15,8-4-7 16,2-9-1-16,7-16 0 16,4-9 0-16,4-16-9 15,5-7-6-15</inkml:trace>
  <inkml:trace contextRef="#ctx0" brushRef="#br0" timeOffset="159293.0108">8829 17488 1564 0,'12'1'290'15,"7"-4"-106"-15,23-2-74 16,18 0-55-16,1-3-12 16,8 0 79-16</inkml:trace>
  <inkml:trace contextRef="#ctx0" brushRef="#br0" timeOffset="159616.3289">9503 17315 1609 0,'0'5'322'0,"-2"10"-165"15,1 8-23-15,1 18-58 0,-1 3-18 16,5 11-26-16,2 3-6 15,3-5-8-15,3-1 6 16,-3-16-60-16,4-10 12 16</inkml:trace>
  <inkml:trace contextRef="#ctx0" brushRef="#br0" timeOffset="159751.9649">9389 17550 1581 0,'5'0'324'15,"2"0"-91"-15,19-1-140 16,15 1-28-16,17-5-30 16,11-3-30-16</inkml:trace>
  <inkml:trace contextRef="#ctx0" brushRef="#br0" timeOffset="160289.5292">10180 17511 1133 0,'-22'0'371'0,"-12"6"-135"0,-2-18-91 16,3-2-22-16,14-12-51 15,4-12-32-15,19-3-38 16,12 1-2-16,17 9 18 16,9 7 8-16,8 20 9 15,0 12 2-15,-10 23-19 16,-12 11-5-16,-29 14 1 16,-14 2 0-16,-32-1 3 15,-5 0-1-15,-6-12-5 16,-1-9 1-16,19-16-7 15,8-14-3-15,20-11-5 16,12-5-4-16,20-2 1 16,8 1 1-16,19 6 3 15,8 5 0-15,5 3 2 16,1 5 10-16,-8 7 14 0,-12-1-231 16</inkml:trace>
  <inkml:trace contextRef="#ctx0" brushRef="#br0" timeOffset="160558.8094">10529 17195 1582 0,'0'2'338'16,"2"3"-78"-16,1 20-147 15,-2 11-39-15,-4 19-24 16,-6 6-5-16,-6 8-3 16,1 1-2-16,7-6-16 15,7-7-10-15,18-9-8 16,6-10-2-16,12-16-1 16,2-3 6-16,0-18-52 15,0-1-10-15</inkml:trace>
  <inkml:trace contextRef="#ctx0" brushRef="#br0" timeOffset="160711.4038">10396 17504 1605 0,'9'0'313'15,"16"-1"-141"-15,19 2-88 16,24-3-14-16,11-2 59 15</inkml:trace>
  <inkml:trace contextRef="#ctx0" brushRef="#br0" timeOffset="161070.4884">10817 17149 1619 0,'17'-5'301'0,"22"-5"-188"15,4 4-51-15,2 13-22 16,-7 2-9-16,-20 13-9 16,-16 4 1-16,-26 7 16 15,-10 4-1-15,-9 3-6 0,7-2-8 16,12-9-17-16,16-5-3 16,17-14 1-16,7-7-2 15,25-3 17-15,4-5 4 16</inkml:trace>
  <inkml:trace contextRef="#ctx0" brushRef="#br0" timeOffset="161412.2219">11222 17098 1585 0,'21'7'282'0,"14"3"-141"16,6 16-86-16,2 21-11 15,-6 11 25-15,-14 25 24 16,-16 6 12-16,-28 9-10 16,-18-3-24-16,-11-9-31 0,-6-15-16 15,7-28-28-15,5-19-19 16,18-30-94-16,16-11-37 16</inkml:trace>
  <inkml:trace contextRef="#ctx0" brushRef="#br0" timeOffset="161802.9293">11609 17597 1744 0,'-2'-1'417'16,"4"0"-209"-16,3 1-121 16,-5 0 11-16,7 1-403 15</inkml:trace>
  <inkml:trace contextRef="#ctx0" brushRef="#br0" timeOffset="162222.6343">11979 17422 1473 0,'-2'4'231'16,"1"5"-60"-16,1 5-40 15,-2 12-30-15,-1 5-5 16,-8 6-41-16,1 5-12 16,1-2-17-16,5 0-7 15,10-5-11-15,7-6-2 16,14-13-2-16,9-8-1 15,8-9-2-15,3-8-3 0</inkml:trace>
  <inkml:trace contextRef="#ctx0" brushRef="#br0" timeOffset="162482.9598">11903 17263 1443 0,'6'-1'261'0,"6"1"-8"16,1 0-110-16,-2 0-26 15,-2 1-57-15,2-1-11 16,-3 2 369-16</inkml:trace>
  <inkml:trace contextRef="#ctx0" brushRef="#br0" timeOffset="162835.1459">11773 17049 1355 0,'10'-2'239'0,"18"2"-56"16,8 2-37-16,15-2-58 16,9 2-21-16,13 4-35 0,-1-2-8 15,1 6-38-15,-13-4-56 16,-19-6-170-16,-7-4-25 15</inkml:trace>
  <inkml:trace contextRef="#ctx0" brushRef="#br0" timeOffset="162972.8565">12298 17019 591 0,'-6'-3'383'15,"-6"-2"0"-15,-3-3-216 16,9 4-35-16,0 2 10 16,9 3-25-16,15 12-32 15,-1-5-34-15,3 3-9 0,-8 9-13 16,-11-9-4-16,-4 11 8 15,-5 0-3-15</inkml:trace>
  <inkml:trace contextRef="#ctx0" brushRef="#br0" timeOffset="164065.1463">12821 17222 1678 0,'-3'6'354'15,"-4"16"-220"-15,0 14-37 0,13 19-49 16,-2 5-21-16,7 7-21 16,0-3 4-16,-4-11-42 15,4-6-63-15</inkml:trace>
  <inkml:trace contextRef="#ctx0" brushRef="#br0" timeOffset="164230.9697">12578 17522 1601 0,'15'0'346'15,"6"-8"-92"-15,30 6-149 16,13-1-31-16,11 0-36 15,16 3-18-15,1 0 82 16,-7 0-346-16</inkml:trace>
  <inkml:trace contextRef="#ctx0" brushRef="#br0" timeOffset="165295.7222">13717 17073 1383 0,'-26'11'232'0,"-32"24"-53"16,-8 15-8-16,6 27-35 16,12 13 4-16,28 12-43 15,25 1-35-15,41-17-41 16,14-11-11-16,14-23-11 16,3-11-18-16,0-17 228 15</inkml:trace>
  <inkml:trace contextRef="#ctx0" brushRef="#br0" timeOffset="165515.2387">13716 17442 1753 0,'5'1'410'16,"19"2"-240"-16,13 4-51 0,18-7-59 16,12 0-14-16,4-2-13 15,0-1 85-15</inkml:trace>
  <inkml:trace contextRef="#ctx0" brushRef="#br0" timeOffset="165882.4974">14245 17375 1561 0,'0'-13'279'16,"1"-19"-114"-16,0 0-17 15,-2-1-21-15,-2 5-10 0,1 14-30 16,-3 9-16-16,3 20-24 15,4 14-14-15,3 23-21 16,-1 10-5-16,8 12 0 16,-1 0-2-16,1-12-54 15</inkml:trace>
  <inkml:trace contextRef="#ctx0" brushRef="#br0" timeOffset="166430.4425">14809 17203 1453 0,'3'-2'189'16,"2"-3"-115"-16,-5 5-6 16,-1 0-17-16,-12 0-7 0,-48 12-21 15,24-9 0-15,-3-3-3 16,2-1-4-16,1-6-8 15,3 5-6-15,10 2-10 16,6 6-4-16,11 7 0 16,2-1 1-16,5 4 27 15,0 1 8-15,4 2 12 16,1-1 5-16,7 0-2 16,3-2 4-16,2-8 3 15,-1-5-2-15,10-6-15 16,-5-4-10-16,9 1-5 15,4 4 3-15,1 9 6 16,4 8 2-16,-5 11 2 16,-9 3-5-16,-23 10 9 15,-10-2 8-15,-29-6 6 16,2 4-3-16,-12-21-15 0,-2-6-2 16,9-11-44-16,2-13 1 15</inkml:trace>
  <inkml:trace contextRef="#ctx0" brushRef="#br0" timeOffset="166825.591">15095 17188 1476 0,'0'5'289'16,"-7"0"18"-16,9 20-180 16,7 7-41-16,-5 14-45 15,5 7-13-15,-4 8-2 0,-8 1-1 16,7-8-2-16,3-1-9 16,3-20-9-16,13-6-1 15,-1-17-7-15,0-6-19 16,3-7-161-16</inkml:trace>
  <inkml:trace contextRef="#ctx0" brushRef="#br0" timeOffset="166986.1579">14940 17445 1562 0,'0'0'325'0,"11"-2"-72"16,14 0-74-16,26-1-99 15,13-4-29-15,15 2-23 16,-1-2 364-16</inkml:trace>
  <inkml:trace contextRef="#ctx0" brushRef="#br0" timeOffset="167317.729">15380 17015 1498 0,'31'11'275'0,"24"2"29"16,7 24-248-16,9 15-8 15,-17 6 14-15,-13 11 5 0,-22 17 7 16,-24-3 3-16,-31 4-26 16,-10-6-15-16,-22-18-26 15,-1-9-52-15,11-26-70 16</inkml:trace>
  <inkml:trace contextRef="#ctx0" brushRef="#br0" timeOffset="167605.1435">16084 17366 1997 0,'3'3'505'15,"-1"2"-423"-15,-1-1-40 16,3 0 316-16</inkml:trace>
  <inkml:trace contextRef="#ctx0" brushRef="#br0" timeOffset="167930.116">16509 17188 1645 0,'-7'-4'293'16,"-4"1"-229"-16,2 2-49 15</inkml:trace>
  <inkml:trace contextRef="#ctx0" brushRef="#br0" timeOffset="168180.9553">16482 17288 1414 0,'-8'8'269'0,"-11"16"53"15,5 8-155-15,10 21-72 16,7 7-5-16,13 11-33 15,1 7-13-15,-7 0-16 16,-4 4-7-16,-14-4-9 16,-7-5-1-16,-19-22 2 15,-8-15 1-15,-10-29 5 16,1-14 0-16,6-29-14 16,9-18-17-16,21-11-33 15,8-6-61-15</inkml:trace>
  <inkml:trace contextRef="#ctx0" brushRef="#br0" timeOffset="168650.215">16214 16885 1469 0,'8'0'229'15,"7"-6"-66"-15,26 8-104 16,15 5-25-16,18-5-4 16,4 1-6-16,-3-3-5 15,-6 2 2-15,-19-1-32 16,-10-2-32-16,-17-2-127 16,-10-9-29-16,-12 0-19 15,-4-2-257-15,-9-1 220 0,0 2 222 16,5 5 329-16,3 3 30 15,9 10-127-15,5 4-80 16,9 11 5-16,1 3-6 16,-1 9 17-16,-8 3-2 15,-18-4-14-15,-10-3-13 16,-9-16-184-16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1:20:56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20130 2631 38 0,'-3'-12'33'16,"3"12"-6"-16,6 11-4 16,-6 7-6-16,7 11-3 15,-4 3-4-15,5 11 0 16,-3-1-3-16,4 8-2 0,-4-4-3 16,2-2-1-16,-1-4-1 0,-2-7-2 15,2-1-5 1,-6-8-7-16,6-3-13 15,2-5-11-15,-8-16 1 0,0 0-1 16</inkml:trace>
  <inkml:trace contextRef="#ctx0" brushRef="#br0" timeOffset="267.9836">19945 2927 33 0,'-13'-5'34'15,"13"5"2"-15,0 0-7 16,9-8-10-16,18 8-6 16,6-9-4-16,9 4-3 15,0 1-1-15,8 4 0 16,-2-9-2-16,-3 5-3 0,-2 4-5 15,-10-8-17-15,-7 0-16 16,1 0-1-16,-9-6 0 16,-1 8 0-16</inkml:trace>
  <inkml:trace contextRef="#ctx0" brushRef="#br0" timeOffset="855.3385">20975 2622 49 0,'-11'-8'31'0,"5"24"-6"16,3 12-5-1,-1 20-4-15,7 23-4 16,-3 11-3-16,10 22 0 16,-5 5-1-16,8 11-1 15,-3-2-3-15,3-3-1 16,-4-16-1-16,-1-11-1 0,-1-13-3 16,-3-16 0-1,1-11-6-15,-5-17-8 0,-3-13-22 0,6-7-1 16,-3-11 0-1,-2-20 0-15</inkml:trace>
  <inkml:trace contextRef="#ctx0" brushRef="#br0" timeOffset="1487.801">20940 2675 21 0,'12'0'28'15,"-12"0"-2"-15,0 0-4 0,-9 7-6 16,9-7-3-16,-17 19-3 16,1-5-3-16,1 5-1 15,-4-3-1-15,-1 5-1 16,1-4-2-1,0 1 0-15,2-4-1 16,5-4 0-16,12-10 0 16,-14 14 0-16,14-14 1 15,0 0-1-15,3-10 0 16,8-2-1-16,1-5 2 16,4-8-1-16,1 0 1 15,5-2-2-15,-4 2 1 0,0-3-1 16,-4 6 1-16,-3 3 0 15,-2 2-1-15,-9 17 1 16,11-14-2-16,-11 14 1 16,0 0 1-16,7-1-1 15,-7 1 0-15,20 11 1 16,-2 6-1-16,4-1 1 0,4 6 1 16,1 4-1-16,-2-2 0 15,2 1-1-15,-5-2-1 0,-3-7-3 16,-5-2-19-16,-6-3-14 15,-8-11-1-15,0 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8T07:19:27.2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23782 2391 1308 0,'-13'13'254'0,"-13"5"-94"15,-11 20-56-15,-9 12-1 16,-17 16-35-16,-4 6-22 16,3 2-29-16,-1-1-8 15,12-16-3-15,6-6-1 16,10-16-2-16,9-10-1 15,16-10 0-15,5-5 0 0,2-14 1 16,5-7 0-16,5-14-2 16,5-7 2-16,9-3 7 15,-3-5 5-15,2 4 13 16,-2 2 4-16,-5 9 6 16,4 8 4-16,-12 13-4 15,1 6-3-15,-9 15-15 16,-9 7-10-16,-10 9-6 15,-5 8-2-15,-2 1-1 16,1-3 1-16,10-3-1 16,2-9-1-16,9-11 0 15,1-1 0-15,4-16-5 16,4 1 0-16,7-5-2 16,2-4 0-16,12 0 2 15,3-3 0-15,7 1 1 16,8 4 0-16,-1 6 2 15,-2-2 2-15,0 7 2 0,-12-3 2 16,-1 0 1-16,-3 6 2 16,-14-6 0-16,3-1 2 15,-5-1-1-15,-1-7-1 16,4 3-3-16,-4 2-2 16,2-1-2-16,-2 4-1 15,-3 0 0-15,0 0-1 16,0 0-28-16,0 0-29 15,0 4-203-15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6-09-22T10:23:37.32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17045 14729 0,'24'24'94,"-24"0"-79,0-1 1,0 1-16,0 0 15,0-48 110,23-47-125,1 23 16,0-48-16,0 1 16,-24 23-16,24 1 15,-24 23 1,24 48 46,-24 24-46,0 24-16,0 23 31,0-47-31,0 48 16,0-25-16,0-23 16,0 0 62,0 0 109,0-48-93,-24 0-94,24-23 16,0 94 62,0-23-63,0 24-15,0 0 16,0-1 0,0-94 109,0 94-63,24 73-46,-24-96-16,24 23 15,0 25-15,-24-48 16,0-48 109,0-24-125,47-23 0,-47 23 16,24-24-16,-24 25 15,24 23 1,0 71 62,-24 1-62,0 24-16,0-1 15,0-47-15,0 24 16,0-96 46,0-23-62,0-1 16,0 0-16,0 25 16,0 23-1,-24 24 79,24 48 140,0-1-234,-24-47 16,-24 0 46,25-71-62,23 23 16,-24 0-16,24 0 0,0-23 16,0-1-1,0 48-15,0-23 16,0 94 31,0 25-47,0-24 31,-24-1-31,24 1 16,0 0-16,0-24 15,0-48 95,0-24-110,0 24 47,48 72-32,-48 48-15,0-49 16,0 1-16,0-24 15,0 0-15,0-96 110,0 1-110,0 23 15,0 0 1,47 48 15,1 0-15,-24 72-16,-24-1 0,24-47 16,0 0-16,-24 0 15,0-72 63,0-23-62,0 23-16,0 0 16,0 96 62,0 23-78,0-47 15,0 0 1,0-48 31,0-47-32,0 23-15</inkml:trace>
  <inkml:trace contextRef="#ctx0" brushRef="#br0" timeOffset="4373.3028">17427 14442 0,'23'24'15,"-23"24"1,0-24-1,0 24-15,0-25 16,0 25-16,24-24 31,-24 0-31,0 0 0,0 0 16,0-96 78,0 24-79,0-23-15,0 23 16,0 24-16,0 0 16,24 24 46,0 24-62,-24 72 16,0-25-16,0-23 15,0 24-15,0-25 32,-48-142 46,48 23-78,-24-23 15,24 23-15,0 48 16,-23 0-16,23 48 78,0 0-62,0 0-1,0 0 282,0 24-297,-24-1 16,0 1-1,24 0 1,-24-24-16,0 0 78,0-24-62,0-48-16,24-48 15,-71 1-15,71 47 16,-24 24-16,24 0 31,0 48 47,0 72-62,0-25-16,0-47 0,0 48 16,-24-48 46,0-24-46,-47-48-1,71 0 1,-24 0-16,24 1 16,0 118 62,0-47-78,0 24 15,0 0-15,0-24 16,24-96 62,-24 0-78,23 1 16,25 23-16,-48 24 15,0 0 48,0 48-47,24 24-1,-24 47-15,0-47 16,0 0-16,0-24 15,0-72 48,0-48-63,0 1 16,0-24-16,0 47 15,0 48-15,0 96 78,0 23-62,24 1-16,-24-49 16,0 1-16,0 0 15,0-24-15,0-96 63,0 24-63,0-47 15,24 23-15,0 48 47,0 96-16,-24 0-31,0-48 16,0-1-16,0-46 94,0-49-94,0-24 15,0 25-15,0 23 16,47 72 62,-47 48-78,0 23 16,0 1-16,0-25 15,0-23-15,0 0 16,0-96 47,0-48-48,0 1-15,0-1 16,0 49-16,0-25 15,24 48-15,0-24 16,-24 25 31,24 23-31,0 71-16,-24 49 15,0-97-15,0 73 16,0-48-16,0-24 15,0-1 48,-24-23-63,24-47 16,0-49-16,0 1 15,0-1-15,0 25 16,0 23-16,0 24 15,-24 24 32,24 95-31,-72 49-16,72-97 16,-47 49-16,23-72 15,24 0-15,0-48 94,0-24-94,0-47 16,0-1-16,0 1 15,0 23-15,0 24 0,0 120 63,0-1-63,0 25 15,0-24-15,0-1 32,0-23-32,0 24 15,0-49-15,0 1 16,-24-71 46,24-25-62,0-24 16,0 73-16,0-25 16,0 96 62,0 23-78,0-23 15,0 0-15,-24-24 63,0-24-48,24-72 1,0-24-16,-24-23 16,24 71-16,0 1 15,0 23-15,-24 24 63,1 0-63,-1 47 15,0 49-15,24 23 16,-24-71-16,0-24 16,24-48 62,0-71-63,0-49-15,0 73 16,0-1-16,0 24 16,0 25-1,0 46 32,0 49-47,0 0 16,0-25-16,0 1 15,0 0-15,0-24 16,-24-48 47,24-48-63,0 1 15,0 47-15,0-24 31,0 24-31,24 72 79,-24 0-64,0-25-15,0 1 0,0 0 16,0 0 31,-24-24 0,0 0-47</inkml:trace>
  <inkml:trace contextRef="#ctx0" brushRef="#br0" timeOffset="7838.5522">17140 14705 0,'-24'0'47,"0"48"-32,1-48-15,23 24 16,-24-24-16,0 47 16,0-47-16,24 24 15,-24-24-15,24-48 235,0 1-235,0 23 15,0 0-15,0 0 16,-48 96 46,24-25-46,-47 1-16,47 0 16,0-24-16,-24 0 15,1-72 48,23 0-63,0-23 15,24 47-15,0-24 16,0 0-16,0 0 16,0 25-1</inkml:trace>
  <inkml:trace contextRef="#ctx0" brushRef="#br0" timeOffset="14359.1813">16615 14777 0,'-24'0'203,"0"23"-187,0 1 15,48-24 563,0 24-579,-24 0 173</inkml:trace>
  <inkml:trace contextRef="#ctx0" brushRef="#br0" timeOffset="16397.6829">17474 14800 0,'0'-23'375,"0"-49"-359,0 24-16,-24 0 15,24 25-15,0-25 16,0-24-16,-23 1 16,23 47-16,0-24 0,-24 24 15,24 72 345,0-24-360,-24 23 15,0 25 1,0 0-16,24-25 16,-48 73-16,48-96 15,-23 47-15,-1 1 16,24-48-1,0-48 173,0-24-172,0 24-16</inkml:trace>
  <inkml:trace contextRef="#ctx0" brushRef="#br0" timeOffset="20562.9446">17260 14777 0,'-48'0'0,"24"0"16,-24 23 0,24-23 15,0 24-16,24 0 1,-47 0 15,23 24 1,0-48-17,0 0-15,24-48 172,0 24-156,24-24-1</inkml:trace>
  <inkml:trace contextRef="#ctx0" brushRef="#br0" timeOffset="31210.4227">11530 14777 0,'-24'-24'250,"24"0"-234,-24-24-16,24 24 31,0 0 172,24 24 78,0 0-265,0 0 31,-24 24-47,0 0 359,0 0-359,0 0 94,-24-24 125,0 24-157,0-24 16,48 0 454,0 0-454,0 0-16,-48 0 157,-24 0-203,25 0-1,-25 0 1,24 0 46,48 0 142,0 0-189,23-24 1,1 24-1,0 0-15,-24 0 16,0 0 31,-48 0 109,0 0-140,0 0 15,0 0-31,-24 0 16,25 0-16,-25 0 15,24 0-15,-24 0 16,24 0 0,72-24 109,-24 24-110,48-24 1,-49 24-16,49-24 15,-48 24-15,0 0 16,0 0-16,-120 0 156,25 0-140,47 0-16,-24 0 16,24 0-16,0 0 453,24-24-453,0 0 0,0 1 15,48-1-15,-24 24 16,0-24 0,-48 24 124,0 0-124,-24 24-16,-23 0 0,23 23 15,24-23 1,0-24 0,24 24 109</inkml:trace>
  <inkml:trace contextRef="#ctx0" brushRef="#br0" timeOffset="38379.4909">11554 14968 0,'0'23'203,"0"1"-187,0 0 0,0 0-1,0 0 1,0 0 46,0 23-46,0-23 15,0 0-31,0 24 16,0-72 203,24 0-204,-24 0-15,0 0 16,24 24-1,-24-23 173,0-1-94,0-48-79,0 48 329,-24 0-328,0 24 156,-24 0 109,24 0-156,24-23 203,24-1-297,0 24-15,0 0-1,0 0 235,0 0-218,0 0-17,-72 0 407,24 0-328,-24 0 15,24 0 48,1 0-64</inkml:trace>
  <inkml:trace contextRef="#ctx0" brushRef="#br0" timeOffset="39916.7869">11196 14657 0,'24'24'62,"24"-24"16,-25 0-31,-23 24-47,48-24 16,-24 0-1,24 0 1,-24 0-16,0 0 31,-1 0-31,-46 0 391</inkml:trace>
  <inkml:trace contextRef="#ctx0" brushRef="#br0" timeOffset="42213.79">11506 14800 0,'24'-23'47,"0"23"-32,0-24 16,24 24 1,-24 0 30,23 0-31,-71 0 219,1 0-218,-1 0 15,0 0-16,0 0-16,0 0 1,0 0 0,0 0 31,0 0-32,-23 0 1,23-24 171,24 0-187,0-24 16,24 0 0,0 25-1,-24-1 173,47 0-173,-47-24-15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8T07:21:04.8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22980 4097 993 0,'-3'-2'413'15,"-2"-6"-231"-15,5-8-84 16,5-4-4-16,9-6-6 16,3-4-7-16,7 4-15 15,-1 0-4-15,-4 13 10 16,-2 11 6-16,-8 16-8 15,-2 14-9-15,-2 19-17 16,-3 8-13-16,4 8-14 16,2-6-5-16,5-11-4 15,1-11-4-15,3-22 2 16,2-7 3-16,1-17 4 16,4-14 2-16,3-14-1 15,2-7-4-15,-5-5-7 16,-3-1-2-16,-6 11-1 15,-9 9-2-15,-6 12 1 16,2 14-1-16,-7 14-1 0,-2 4 1 16,0 14 0-16,3 4 2 15,-2 7 2-15,2 1 2 16,8 0-1-16,0-4 6 16,6-9-60-16,-2-2-67 15</inkml:trace>
  <inkml:trace contextRef="#ctx0" brushRef="#br0" timeOffset="465.4748">23459 4226 1357 0,'0'0'253'0,"-5"7"-30"0,1 13-114 15,4 8-38-15,-3 13-19 16,1-1-10-16,3 1-10 15,-3-7 0-15,2-4-22 16,3-3-5-16,1-14-37 16,2-7-29-16,-1-10-119 15,2-10-113-15</inkml:trace>
  <inkml:trace contextRef="#ctx0" brushRef="#br0" timeOffset="852.9026">23454 4264 1335 0,'1'-4'242'0,"5"-8"-90"0,2 4-4 16,3 5-45-16,2-1-27 15,2 4-39-15,4 3-8 16,-3 5-13-16,-3 6-6 16,-9 4-7-16,-5 3-2 15,-9 1-5-15,-4-3-4 16,-2-3-11-16,0-3-6 16,8-7-6-16,3-4 1 0,7-3 9 15,11-5 7-15,7 0 10 16,6 0 4-16,4 4 5 15,-2 6 5-15,-10 10 16 16,-6 3 4-16,-16 11 12 16,-8 0 3-16,-10 1-14 15,-5-2-4-15,-3-13-62 16,3-7-39-16</inkml:trace>
  <inkml:trace contextRef="#ctx0" brushRef="#br0" timeOffset="1279.3241">23670 4100 1123 0,'0'-4'375'0,"3"1"-156"16,8-2-38-16,11 5-75 16,10 2-28-16,7-3-40 15,4 2-13-15,-1-1-28 16,-5 0-35-16,-6 2-130 15</inkml:trace>
  <inkml:trace contextRef="#ctx0" brushRef="#br0" timeOffset="1498.2547">23757 4230 1240 0,'2'2'306'16,"6"-2"-69"-16,8 0-81 15,8 0-73-15,10-1-13 16,-1 1-32-16,0-1-16 0,-4 1-75 16,-2 3-121-16</inkml:trace>
  <inkml:trace contextRef="#ctx0" brushRef="#br0" timeOffset="1961.7752">24347 3980 1555 0,'-8'0'280'15,"-17"1"-120"-15,0 6-35 16,-11 2-46-16,2 3-27 16,7 6-38-16,2 2-9 15,14 7-8-15,3 6-3 0,13 2 0 16,9 7 1-16,12-5 0 16,7-2 1-16,12-6 2 15,-5-9 0-15,-1-13 2 16,1-7 0-1,-13-22 4-15,2-6 3 0,-15-13 25 16,-13-7 19-16,-15 6 14 16,-10 3-2-16,-10 15-57 15,-1 13-24-15</inkml:trace>
  <inkml:trace contextRef="#ctx0" brushRef="#br0" timeOffset="34690.8858">23381 1955 886 0,'0'-8'459'16,"0"-9"-279"-16,2 8-45 16,-1 4 8-16,-2 5-11 15,0 9-18-15,4 18-36 16,3 7-2-16,5 38-9 16,4 13-11-16,-2 33-15 15,-4 22-12-15,3 30-21 16,-5 10-2-16,-6 11-6 0,4-8 2 15,-3-30 2-15,0-22-1 16,5-46-29-16,-2-18-46 16</inkml:trace>
  <inkml:trace contextRef="#ctx0" brushRef="#br0" timeOffset="35305.0138">23410 1913 1170 0,'-18'18'318'0,"-18"13"-181"16,2 7-54-16,1 0-18 16,8 0-34-16,8-3-8 15,9-5-13-15,8-8-2 16,2-14 19-16,6-8 11 0,4-21 14 15,1-9 5-15,5-10-12 16,-4-4-7-16,1 1-7 16,-2 4-4-16,-1-2 2 15,-2 6 6-15,0 6 18 16,-5 8 1-16,0 15-13 16,2 6-12-16,-3 9-20 15,4 2-2-15,6 11 0 16,1 0 1-16,13 3-5 15,4 4-3-15,6 1 17 16,4 3-56-16</inkml:trace>
  <inkml:trace contextRef="#ctx0" brushRef="#br0" timeOffset="35783.5303">23884 1410 1372 0,'-3'-6'271'16,"2"-3"-7"-16,-7 6-89 16,4 3-16-16,0 9-63 15,-5 10-28-15,4 12-41 16,0 10-12-16,5 14-12 16,0 5-3-16,1 8-4 0,6-1-6 15,1-12-32-15,1-13-24 16,2-19-68-16,-1-9-52 15</inkml:trace>
  <inkml:trace contextRef="#ctx0" brushRef="#br0" timeOffset="36057.2509">23639 1605 1279 0,'-1'-4'271'16,"1"-4"-99"-16,5 7-62 16,13 1 2-16,15 4-12 15,9 2-12-15,16 1-21 16,3-1-13-16,4-2-31 15,0-4-10-15,-10-5-16 16,-4-4-31-16</inkml:trace>
  <inkml:trace contextRef="#ctx0" brushRef="#br0" timeOffset="76788.6051">23555 5232 1250 0,'-4'-4'278'0,"-3"-4"-133"16,-1 8-12-16,1 13-45 15,3 9-15-15,0 15-35 16,5 10-10-16,6 16-12 16,0 11 2-16,1 16 6 15,-1 3 2-15,1 2 0 16,0-4-5-16,-2-11-9 0,-1-4-2 16,-4-13-1-16,-1-11 0 15,-4-14 1-15,-1-11 1 16,-1-10 3-16,-1-7 0 15,-1-5-1-15,-1-2-1 16,-1-4-6-16,2 0 0 16,4-7-2-16,0-5-1 15,-2-10 0-15,0-3 1 16,-8-8 1-16,-1-3 1 0,-1 5-2 16,1 0-1-16,4 11 0 15,1 9 2-15,4 6 0 16,1 6-1-16,5 5-3 15,9 9-3-15,6 10-2 16,2 4 6-16,2 10 6 16,-1-2 4-16,0-2 3 15,1-6-3-15,-1-12 5 16,-1-7 6-16,-1-18 10 16,4-7 1-16,1-17-4 15,4-7-7-15,2 6-15 16,-4 2-4-16,3 9-14 15,-5 8-42-15</inkml:trace>
  <inkml:trace contextRef="#ctx0" brushRef="#br0" timeOffset="77661.8327">24028 6198 898 0,'11'-6'408'0,"4"-7"-241"15,3 0-86-15,-3-4-10 16,-6-2 5-16,-5-2 3 15,-5-5 2-15,-4 0 5 16,-8 3-1-16,-2 2-3 16,-8 8-2-16,-2 4-8 15,-6 6-28-15,3 11-15 0,3 5-19 16,2 3-10-16,11 8-4 16,2-4-2-16,10 5-3 15,1-1-2-15,8-2-2 16,6-2 0-16,6-6 0 15,3-4 2-15,6-8 2 16,-2-3 1-16,-3-10-1 16,-2-4-1-16,-8-10-5 15,-5 1 0-15,-8-3 4 16,-2-1 4-16,-4 8 7 16,-1 2 6-16,-1 11 4 15,2 8-1-15,4 8-4 16,4 6-2-16,3 14-6 15,2 3 0-15,3 12 1 16,-1 6 5-16,2 2 11 16,-4 2 12-16,-7-2 10 15,-3 2-2-15,-12-5-4 16,-6-4-11-16,-9-7 2 0,-4-10-1 16,-5-16-2-16,-3-7-3 15,7-14-11-15,3-6-4 16,6-11-20-16,9-4-33 15,9-6-189-15</inkml:trace>
  <inkml:trace contextRef="#ctx0" brushRef="#br0" timeOffset="78098.1877">23843 5761 905 0,'-7'-2'466'15,"2"-3"-249"-15,5 3-63 16,5-1-48-16,17 1-9 15,4 1-51-15,11-3-16 16,14-1-20-16,0 0-4 0,5 3-1 16,-5 1 1-1,-4 4-44-15,-7 3-44 0,-13-5-169 16</inkml:trace>
  <inkml:trace contextRef="#ctx0" brushRef="#br0" timeOffset="78469.1965">24204 5628 494 0,'1'-3'333'0,"2"-1"-2"0,1 0-108 16,-4 4-106-16,0 0-22 15,0 0 5-15,0 0-4 16,14 2-17-16,29 13-11 16,-23-2-26-16,2 3-11 15,0-1-16-15,-6-1-6 16,-8 2 4-16,-7-1 18 15,-12 2 31-15,-6 0 17 0,-13-2 6 16,-3-2-21-16,-3-5-31 16,1-1-15-16,8-6-18 15,6-1-25-15,10-2-168 16</inkml:trace>
  <inkml:trace contextRef="#ctx0" brushRef="#br0" timeOffset="151145.89">22606 7989 700 0,'-4'-2'468'16,"-3"-4"-181"-16,-4-1-169 15,-2 0 4-15,-6 1 3 16,-3 0 16-16,1 0-35 16,-3 5-9-16,5 7-33 15,4 7-19-15,3 8-27 16,1 7-10-16,7 3-10 16,2 5-1-16,5 2 0 15,3-5 0-15,10-3 0 16,0-7 1-16,11-11 3 15,9-5 1-15,1-15 1 0,5-7 2 16,-3-13 1-16,-7-4 23 16,-12-7 37-16,-15-2 15 15,-21-1 13-15,-10 2-15 16,-16 7-45-16,-1 5-22 16,1 16-76-16,5 5-157 15</inkml:trace>
  <inkml:trace contextRef="#ctx0" brushRef="#br0" timeOffset="158738.5897">22804 8397 585 0,'-3'-1'433'15,"-3"0"-61"-15,1 0-249 16,4 1-63-16,0 0-18 16,0 0-25-16,0 0-7 15,-1 2-7-15,2 10 0 0,10 26-1 16,-1-29 1-16,1-3 12 15,6 2 10-15,2-1 20 16,-6-6 10-16,6 0 19 16,-8-2 4-16,-6-6-10 15,1 5-9-15,-6-4-17 16,-1-1-4-16,-7-4-13 16,-4-3-5-16,-1 2-4 15,-2 0 4-15,4 5 2 16,2 2 2-16,-1 5-9 15,0 1-8-15,1 3-9 16,2 4-3-16,1 2-5 16,3 4-1-16,4 0-2 15,0 1-1-15,1-7 5 16,2 1 3-16,6-3 3 16,1-2 2-16,2-1 1 15,3-4 0-15,-5-7 2 0,4-2 0 16,-4-1 3-16,-3-4-1 15,0-1 2-15,-4-2 2 16,-2 3 2-16,-4-1 1 16,-6 4-1-16,-2 0-2 15,-7 4-4-15,3 4-3 16,-10 6-2-16,3 2-2 16,0 7-3-16,7 1-1 15,10 2-3-15,-1 1 0 0,9 0-1 16,2-1-1-16,9 1-3 15,0-9 0 1,-8-4-3-16,1 1 1 0,26 2 6 16,-7-5 4-16,-2-8 6 15,-10-2 4-15,-13-2 8 16,7 3 11-16,-8 3 11 16,-7 0 3-16,-2 3-6 15,-11-3-8-15,-4 6-15 16,-2 0-3-16,-3 1-4 15,5 4-1-15,3-4-2 16,5 1-2-16,8 3-2 16,6-2-4-16,6 5-5 15,8 1-3-15,9 2-25 16,3 1-26-16,3-1-94 16,-1 0-81-16</inkml:trace>
  <inkml:trace contextRef="#ctx0" brushRef="#br0" timeOffset="189804.4465">1795 10032 1435 0,'-2'5'209'0,"-4"20"-83"16,-1 12-3-16,-1 27-40 15,4 9-8-15,1 5-22 16,3-5-20-16,4-12-13 15,-1-13-3-15,2-21 8 16,-3-13 9-16,1-18 9 16,-3-11 0-16,-5-20-11 15,1-9-8-15,-5-24-15 16,5-7-5-16,4-15-4 16,1-3-2-16,15 3-2 15,-2 9 1-15,9 20 0 0,2 12-1 16,9 21-4-1,8 11-1-15,9 12-3 0,7 7-20 16,-8 9-145-16</inkml:trace>
  <inkml:trace contextRef="#ctx0" brushRef="#br0" timeOffset="190105.8239">2112 10270 1521 0,'-4'12'262'0,"-7"24"-98"15,-1 7-20-15,2 12-36 16,-7 2-28-16,2-9-35 16,3-5-19-16,8-23-42 15,14-9-45-15,16-20-167 16,5-12-99-16</inkml:trace>
  <inkml:trace contextRef="#ctx0" brushRef="#br0" timeOffset="190353.1608">2482 10332 1467 0,'-1'12'275'16,"0"16"-26"-16,-5 6-33 16,-9 3-91-16,2 3-34 15,-10-2-44-15,-4-7-12 16,-5-9-18-16,3-10-4 16,2-18-12-16,3-7-5 15,9-13-17-15,1-7-7 16,11-1-6-16,4-1 3 0,9 6 11 15,4 6 5-15,4 12 10 16,2 9 3-16,7 13 12 16,0 11 11-16,2 15 7 15,1 8 0-15,-6-1-16 16,1-2-44-16</inkml:trace>
  <inkml:trace contextRef="#ctx0" brushRef="#br0" timeOffset="191043.2534">3067 10312 1210 0,'9'7'294'15,"10"3"-160"-15,6-4-61 16,10 0-18-16,-4-7-28 15,2-4-6-15,-10-3-5 16,-1-4-1-16,-8 0-4 16,-11 1 0-16,-3 7-2 15,-9 8-2-15,-13 13 2 16,-2 9 10-16,-5 11 11 16,7 1 7-16,11 5 16 15,4-1-6-15,13-6-1 16,4-2 4-16,13-11-10 15,5-8-2-15,-1-12-2 16,3-6-6-16,-3-12-9 16,-4-5-4-16,-1-11-5 15,-5 2-2-15,-3-3-5 16,0 3-2-16,-3 12-3 0,-3 7 0 16,3 12-2-16,-3 5 0 15,-1 11 5-15,0 1 1 16,-4 4 3-16,2 1-2 15,-4-8-1-15,2-2-1 16,1-14-1-16,0-6 0 16,9-11-3-16,-6-10 0 15,6-5-3-15,4 2 0 16,3 4-1-16,5 7 2 0,0 13 0 16,-5 8 3-16,-7 15 19 15,-5 8 9-15,-7 16 6 16,-1 5 2-16,-4 7-37 15,4-1-24-15</inkml:trace>
  <inkml:trace contextRef="#ctx0" brushRef="#br0" timeOffset="191526.6712">4313 10356 1495 0,'-18'3'276'16,"-18"1"-76"-16,4 5-41 0,9 7-76 16,9 3-47-16,14 9-28 15,7 0-8-15,17-1-4 16,8-3 2-16,11-12 2 15,6-10 0-15,-1-7 1 16,-9-5 2-16,-14-10 7 16,-9-3 4-16,-18-15 6 15,-7-6 2-15,-15-13-2 16,-7-9 0-16,-6-9-5 16,6-2-5-16,16 0-8 15,13 6-4-15,27 14-15 16,9 11-40-16,8 26-172 15</inkml:trace>
  <inkml:trace contextRef="#ctx0" brushRef="#br0" timeOffset="191806.8274">4719 10300 1351 0,'0'-5'256'0,"-1"-1"-37"15,-1 9-21-15,0-3-83 16,-2 17-21-16,-11 53-52 15,11-26-20-15,8 5-32 16,2-3-31-16</inkml:trace>
  <inkml:trace contextRef="#ctx0" brushRef="#br0" timeOffset="192246.0709">5180 10376 1268 0,'-2'9'292'0,"-7"15"-86"16,-7 7-1-16,-10 4-78 16,-7-3-29-16,-3-10-60 15,0-10-10-15,2-18-7 16,4-7-4-16,5-13-12 15,8-5-5-15,14-5-7 16,4-1 0-16,16 5-3 16,7 7 3-16,9 15 2 15,-1 9 3-15,3 19 2 16,-8 12 2-16,-6 20 0 16,2 3 12-16,-5 7-123 15</inkml:trace>
  <inkml:trace contextRef="#ctx0" brushRef="#br0" timeOffset="192629.9328">5587 10413 1374 0,'-3'-3'262'0,"-3"-1"-34"0,-11 1-33 16,-8 1-12-16,-5 4-44 16,-9 2-31-16,2 2-58 15,5 6-20-15,8 2-30 16,8 1-5-16,13 8-4 16,14 0-1-16,10-7 3 15,12 8 1-15,3-18 3 16,-4-1 1-16,3-3-1 15,-8-10 0-15,-7-3 3 16,-5-4 3-16,-17-14 6 16,-7-7 3-16,-7-13-3 15,-9-14-2-15,2-9-1 16,-1-7-4-16,6 4-7 16,13 7-9-16,10 15-49 15,13 10-37-15</inkml:trace>
  <inkml:trace contextRef="#ctx0" brushRef="#br0" timeOffset="193078.1409">5833 10454 1080 0,'7'7'388'15,"2"4"-201"-15,8 0-104 16,5-2-24-16,-1-6-11 15,6-1 3-15,-3-10 5 16,-8-8 0-16,0-5-16 16,-9-7-8-16,-10-4-1 15,-1 0 8-15,-10-1 4 16,-10 3 5-16,-4 11 4 16,-9 7-5-16,5 20-8 15,7 12-9-15,6 23-22 0,10 8-7 16,1 12-4-16,7 7 1 15,4 3 4-15,4 0 10 16,3-2 4-16,2-7 2 16,-1-14-9-16,1-7-41 15</inkml:trace>
  <inkml:trace contextRef="#ctx0" brushRef="#br0" timeOffset="193458.8258">6316 10422 1053 0,'0'-2'382'0,"-3"-8"-237"15,-1 1-30-15,-7-2-26 16,-8-3 5-16,-8 2 17 16,-3 2 1-16,-4 1-1 0,0 5-15 15,6 5-43-15,-1 6-21 16,11 8-30-16,9 7-7 15,13-1-4-15,9 0 0 16,17-2 2-16,5-12 4 16,5-3 2-16,1-7-18 15,-9-6-138-15</inkml:trace>
  <inkml:trace contextRef="#ctx0" brushRef="#br0" timeOffset="193723.2274">6407 10209 1654 0,'4'0'354'0,"3"4"-185"15,-2 9-47-15,1 16-54 16,-2 8-11-16,2 18-19 15,-6 11-5-15,4 14-9 16,-6 7-7-16,1 2-5 16,5-8-3-16,-1-15-17 15,2-14-17-15,2-18-52 16,0-11-36-16</inkml:trace>
  <inkml:trace contextRef="#ctx0" brushRef="#br0" timeOffset="193894.478">6501 10499 1626 0,'5'-4'336'0,"8"-2"-189"16,7 0-41-16,9-3-64 15,0 1-42-15,3-4 34 16</inkml:trace>
  <inkml:trace contextRef="#ctx0" brushRef="#br0" timeOffset="194282.0259">6770 10252 1505 0,'7'7'268'16,"11"8"-52"-16,-2 14-130 16,-6 3-21-16,0 10-32 0,-10-6-12 15,-3-12-10-15,4-3-1 16,-1-17 6-16,3-9-1 15,5-15-4-15,5-7-1 16,4-7-8-16,9 4-2 16,6 6 0-16,-6-1 1 15,2 19 17-15,-5 6 10 0,-8 12 27 16,-2 9 6-16,-9 3-9 16,2 6-8-16,-5 4-26 15,1-3-9-15,1 3-37 16,-2-11-33-16,6-10-149 15</inkml:trace>
  <inkml:trace contextRef="#ctx0" brushRef="#br0" timeOffset="194442.8248">6933 9854 1683 0,'-4'-5'394'0,"-4"-1"-191"16,5 10-63-16,6 23-96 16,-5 6-38-16</inkml:trace>
  <inkml:trace contextRef="#ctx0" brushRef="#br0" timeOffset="195045.8078">7919 10101 1501 0,'-2'6'268'0,"-7"11"-77"16,-5 11-40-16,-7 15-61 16,-2 8-33-16,-4 11-32 0,0-2-8 15,5-3-10-15,4-8-3 16,13-17-2-16,5-8-1 16,2-23-1-16,8-7 0 15,5-22 0-15,-2-9 0 16,9-14-1-16,0-4-3 15,-2-5-3-15,4 0-3 16,-4 6 1-16,-4 7 0 0,-5 9 9 16,-3 8 3-16,-5 18 7 15,1 5 5-15,0 12 6 16,-2 6-3-16,3 8-4 16,6 11-9-16,6 16-6 15,4 8-1-15,3 16 1 16,-2 2 1-16,0-1-31 15,-4-3-46-15,-3-20-191 16</inkml:trace>
  <inkml:trace contextRef="#ctx0" brushRef="#br0" timeOffset="195212.4249">7873 10326 1519 0,'-5'3'259'0,"-8"-1"-77"16,8 4-57-16,9 3-66 0,10-1-8 16,17-2-36-16,6-3-12 15,17-4-82-15</inkml:trace>
  <inkml:trace contextRef="#ctx0" brushRef="#br0" timeOffset="195702.7129">8383 10332 1378 0,'0'-3'187'0,"1"-3"-103"15,6 3 3-15,9 6-6 16,9 0 11-16,16 5-35 0,3 0-9 15,11-1-6-15,-1 1-9 16,0-3-17-16,-5-3-7 16,-20-3-38-16,0-5-36 15,-14-3-91-15,-10-1 8 16,-5-3 39-16,-7-3 41 16,-9 1 86-16,6 3 16 15,2 2 12-15,6 8 16 16,8 4-1-16,0 5-4 15,8 8 14-15,-6 3-7 0,-5 9-13 16,4 1-6-16,-13 3-21 16,1 2-47-16</inkml:trace>
  <inkml:trace contextRef="#ctx0" brushRef="#br0" timeOffset="196002.0408">9052 10066 1596 0,'0'3'335'0,"0"2"-100"16,1 19-132-16,1 11-39 16,3 18-24-16,-2 12-13 15,-3 11-10-15,-1-1-2 16,-1-8-9-16,-3-9-24 16,4-24-64-16,1-9-42 15</inkml:trace>
  <inkml:trace contextRef="#ctx0" brushRef="#br0" timeOffset="196374.0189">9032 10152 1357 0,'6'-9'224'0,"9"-12"-73"16,8 2 2-16,15 7-36 15,1 2-25-15,8 12-45 16,0 7-9-16,-11 10-2 16,-9 5-2-16,-16 4-9 15,-3 2-11-15,-15-2-9 16,-2-1-4-16,-1-6-1 16,-6-8-1-16,5-9-8 15,7-4-2-15,6-7-2 0,10 0-1 16,14 6 9-16,-2 1 1 15,-1 13 0-15,-1 4 3 16,-11 11 6-16,-1 6 1 16,-13 5 6-16,-10-1 2 15,-14-2 0-15,0-4 0 16,-11-11-5-16,-5-5-23 16,6-15-125-16,4-7-141 0</inkml:trace>
  <inkml:trace contextRef="#ctx0" brushRef="#br0" timeOffset="196705.6487">9906 10198 1507 0,'0'1'310'0,"-3"-1"-4"0,-1 0-108 15,4 0-121-15,0 0-37 16,0 0-34-16,0 0-22 16,0 0-69-16,0 0-131 15</inkml:trace>
  <inkml:trace contextRef="#ctx0" brushRef="#br0" timeOffset="196933.0516">9936 10407 1539 0,'1'-1'266'0,"1"1"-122"16,3 0-62-16,-5 0-94 16</inkml:trace>
  <inkml:trace contextRef="#ctx0" brushRef="#br0" timeOffset="262144.256">20511 481 1360 0,'1'0'198'0,"3"1"-124"16,8 4-31-16,13-3-33 16,4 7 2-16,23-4 2 15,11-1-1-15,23 5-6 16,9-6-1-16,7 1-3 16,3-1 1-16,-2-3-3 15,-3 0-20-15,-17 0-90 16,-10 2-49-16</inkml:trace>
  <inkml:trace contextRef="#ctx0" brushRef="#br0" timeOffset="262643.1863">20828 379 1485 0,'-6'-3'179'0,"-9"-3"-154"15,-5 3-24-15,-13 13-5 16,-1 10 1-16,-12 3 0 16,-1 11 1-16,-2-4 2 15,-5-8 0-15,11 5 10 16,6-7 9-16,26-5 31 16,18 3 22-16,40-3 15 15,17 4-10-15,39 9-30 16,11 6-47-16</inkml:trace>
  <inkml:trace contextRef="#ctx0" brushRef="#br0" timeOffset="265753.6503">4488 12255 1420 0,'-2'3'222'0,"-8"2"-75"0,7-4-13 16,6-9-57-16,4-8-24 16,13-15-26-16,5-9 1 15,10-8 3-15,7 1 3 16,2 8 3-16,-6 7-1 16,-9 22 1-16,-5 16 2 15,-10 32-2-15,-2 16-4 16,-2 21-10-16,-2 2-5 0,1-5-9 15,6-7-4-15,1-24 1 16,7-9-1-16,4-25 2 16,5-9-2-16,-2-23 1 15,1-14-2-15,0-11-9 16,-7-8-7-16,5-2-9 16,-8 3 0-16,-9 5 5 15,0 7 7-15,-12 15 9 16,-1 6 0-16,-7 19 3 15,-4 5 1-15,-2 16 9 16,4 7 4-16,1 5 3 16,5 5 1-16,4 5-7 15,2 4-3-15,16 11-2 16,4 0-1-16,11 1-4 16,2-1-1-16,-5-17-56 15,-2-5-76-15</inkml:trace>
  <inkml:trace contextRef="#ctx0" brushRef="#br0" timeOffset="266145.4594">5406 12422 1131 0,'2'-3'383'0,"-2"-4"-141"16,5 10-16-16,-6 9-74 16,-3 4-11-16,9 17-38 15,-5-5-20-15,6 9-36 16,1 3-14-16,0-4-19 16,-4 0-5-16,4-10-9 15,2-4-28-15,-6-11-83 0,3-6-76 16</inkml:trace>
  <inkml:trace contextRef="#ctx0" brushRef="#br0" timeOffset="266592.6229">5415 12443 1457 0,'2'-7'244'0,"7"-7"-60"15,7 4-32-15,5-1-75 16,7 7-20-16,6 1-33 16,-5 3-7-16,-2 10-10 15,-7 1-1-15,-13 4-2 16,-6 3 1-16,-8-1 2 15,-2 1 2-15,-5-3-2 16,-1-2 1-16,5-8-4 16,-2-3-2-16,10-3-3 15,4 1-1-15,7 0-3 16,9 4 0-16,5 3 2 16,6 2 0-16,-2 5 2 0,-6 5 0 15,-6 8 1 1,-8 7 1-16,-12 4 9 0,-9-4 17 15,-13-5 19-15,-10-9 12 16,-6-12 6-16,2-8-14 16,8-7-23-16,7-3-15 15,9-1-54-15,5 1-28 16</inkml:trace>
  <inkml:trace contextRef="#ctx0" brushRef="#br0" timeOffset="267652.7971">6061 12042 1452 0,'-1'3'258'0,"-4"4"-36"15,6 1-35-15,18-1-67 16,5 0-32-16,22 0-38 16,11-5-17-16,9-3-21 15,-1-6-2-15,-7-6-80 16,-10 1-90-16</inkml:trace>
  <inkml:trace contextRef="#ctx0" brushRef="#br0" timeOffset="267882.284">6108 12227 1529 0,'11'3'263'0,"19"1"-95"0,9 3-35 16,18-1-44-16,10 1-25 16,-6-3-43-16,-3 2 9 15,-13-5-24-15</inkml:trace>
  <inkml:trace contextRef="#ctx0" brushRef="#br0" timeOffset="268733.4046">6788 12080 1145 0,'13'-15'339'16,"8"-11"-202"-16,11 9-16 16,-1-1 2-16,5 14-34 15,-5 8-22-15,-8 15-18 0,-6 9-8 16,-10 18-5-1,0 8-5-15,-1 7-8 0,-1 0-4 16,4-11-8-16,0-8-4 16,5-18 1-16,3-12 0 15,5-16 2-15,1-13 0 16,4-23-3-16,0-4-5 16,-4-11-4-16,4 0-2 15,-7 6-1-15,-2 3 1 16,-5 12 4-16,-3 7 1 15,-8 16 2-15,-5 7-1 0,-4 17 12 16,-5 11 3-16,0 11 13 16,3 6 3-16,7 11-5 15,5-2-5-15,13-1-10 16,9 1-43-16,1-17-111 16</inkml:trace>
  <inkml:trace contextRef="#ctx0" brushRef="#br0" timeOffset="269357.5464">7590 12346 1021 0,'-5'7'428'0,"-5"13"-232"16,-4 6-60-16,0 12-76 16,-1 7-16-16,-1-2-25 15,6-1-3-15,-1-9 1 16,5-7-3-16,8-7-3 15,-2-9 1-15,5-7 1 16,0-7-1-16,0-12-3 16,3-4-1-16,2-9-4 15,1-4-3-15,4-10 0 16,0-3-1-16,4 0 1 16,-4 6 12-16,-2 9 31 15,-4 7 16-15,-7 16 27 16,0 8-7-16,-3 13-29 0,1 6-17 15,3 9-21-15,2 5-8 16,9 1-5-16,6 5 0 16,4-5 0-16,0-2-4 15,-2-5-26-15,6-3-37 16,-10-3-118-16,2-5-95 16</inkml:trace>
  <inkml:trace contextRef="#ctx0" brushRef="#br0" timeOffset="269555.1794">7489 12543 1077 0,'4'-2'400'0,"4"1"-199"16,7 2-23-16,11 0-77 15,4 3-37-15,15-4-46 16,8 0-17-16</inkml:trace>
  <inkml:trace contextRef="#ctx0" brushRef="#br0" timeOffset="270263.3798">8165 12156 1470 0,'14'0'258'15,"9"-1"-43"-15,25-3-83 16,6-2-17-16,11-5-50 16,3 4-25-16,-10-1-28 15,-5 6 7-15,-12 5 139 16</inkml:trace>
  <inkml:trace contextRef="#ctx0" brushRef="#br0" timeOffset="271171.3675">9264 12173 771 0,'7'-8'458'0,"3"-5"-228"16,-2-3-138-16,1 2-13 15,-4-2-8-15,-4-3-3 16,-11-1 8-16,-8 0 9 0,-19 4-12 16,-5 1-6-16,-3 7-20 15,-2 8-7-15,7 8-18 16,6 8-10-16,7 16-11 16,8-5-3-16,13 11-4 15,7 0-1-15,15-3 0 16,6-3-1-16,12-10-6 15,2-5-13-15,7-15-24 16,1-7-8-16,-4-13-17 16,-3-7 7-16,-14-5 27 15,-6-1 15-15,-10 2 32 16,-5 5 18-16,-5 12 35 16,-7 3 7-16,1 9-2 15,-8 5-10-15,7 9-26 16,3 3-8-16,4 7-7 15,7 5-3-15,4 1-6 16,4 2-2-16,5 8 2 0,-1 1 1 16,-3 10 25-16,-6 1 8 15,-9 5 17-15,-10 2 6 16,-12-2-16-16,-11-2-5 16,-20-12-15-16,-4-6-4 15,-5-20-8-15,6-11-5 16,19-19-14-16,3-14-11 15,19-9-53-15,8-8-45 16</inkml:trace>
  <inkml:trace contextRef="#ctx0" brushRef="#br0" timeOffset="271681.2576">9672 11604 1370 0,'-1'0'251'0,"-2"2"-53"0,0 12-61 16,1 7-34-16,-4 11-39 16,-1 6-9-16,-2 16-16 15,-1 9 2-15,7 10-10 16,3 2-4-16,7-2-5 16,7-5-13-16,6-12-3 15,2-6 0-15,-1-16-1 16,3-5-2-16,2-15-3 15,5-3-1-15,1-14-74 16,-7-6-82-16</inkml:trace>
  <inkml:trace contextRef="#ctx0" brushRef="#br0" timeOffset="271964.6072">9503 11932 1336 0,'0'0'251'0,"6"-2"-70"16,6 2-22-16,12 0-59 15,7 1-23-15,20 1-24 16,4 1-6-16,9-1-19 16,-3-1-8-16,-11-1-20 15,-2 1 247-15</inkml:trace>
  <inkml:trace contextRef="#ctx0" brushRef="#br0" timeOffset="280272.9471">10446 12122 1421 0,'6'0'206'0,"14"2"-75"16,5-1-22-16,24-1-22 16,9 1-22-16,5-1-38 15,2 2-12-15,-12 0-73 16,-10 1-105-16</inkml:trace>
  <inkml:trace contextRef="#ctx0" brushRef="#br0" timeOffset="280652.9361">10502 12294 1402 0,'6'0'237'15,"2"2"-61"-15,18 0-51 16,11-1-20-16,21-1-40 16,6-4-14-16,0 1-28 15,-4-5-8-15,-11 2-7 16,-7-1-22-16,-12 0-118 0</inkml:trace>
  <inkml:trace contextRef="#ctx0" brushRef="#br0" timeOffset="286057.0974">11698 12136 685 0,'5'8'473'0,"-3"8"-161"16,-5-1-176-16,-17-1-34 15,-8-6-7-15,-13-12-8 16,1-7-4-16,2-19-11 16,7-4-15-16,18-10-29 15,6-3-15-15,16 3-13 0,11 1 4 16,16 13 7-16,11 8 7 16,7 19 10-16,-3 11-3 15,-7 20-1-15,-13 11-3 16,-27 14-6-16,-6 7 0 15,-31 6-2-15,-12-2 0 16,-7-2-6-16,-2-7-6 16,7-16-14-16,7-12-8 15,12-20-12-15,5-7 2 0,10-15 5 16,6-2 6-16,10-5-1 16,11 1 1-16,14 5 4 15,5 5 1-15,14 10 7 16,3 5 4-16,3 13 11 15,-8 7 1-15,-12 3-9 16,-3 2-62-16</inkml:trace>
  <inkml:trace contextRef="#ctx0" brushRef="#br0" timeOffset="286526.0464">12193 12027 1289 0,'-9'-9'294'0,"-6"-8"-71"16,-6 7-60-16,-8-3-36 15,-1 13-43-15,-1 6-24 0,1 9-38 16,4 6-13-16,6 8-10 16,4 3-3-16,10 9-1 15,5 6 0-15,10-3 0 16,11 4 1-16,17-9 1 15,7-8 0-15,11-15 1 16,1-9 0-16,-8-20 4 16,-7-7 2-16,-9-18 9 15,-6-8-3-15,-17-5 44 16,-8-5 12-16,-24 6 9 16,-8 5 5-16,-13 8-44 15,2 12-14-15,1 6-33 16,2 8-41-16,14 11-109 15</inkml:trace>
  <inkml:trace contextRef="#ctx0" brushRef="#br0" timeOffset="287045.652">12681 12163 1443 0,'-3'-3'255'16,"6"3"-12"-16,1 2-51 15,-4-2-70-15,31 3-19 16,51 3-47-16,-21-6-15 15,4 0-44-15,0-4-42 0</inkml:trace>
  <inkml:trace contextRef="#ctx0" brushRef="#br0" timeOffset="288079.4625">13680 11996 1141 0,'3'-12'328'16,"-1"-8"-197"-16,0-3-2 15,-10 3-25-15,-6 2-10 16,-17 2-34-16,-6 7-15 0,-3 9-22 15,-4 10-3-15,10 13-13 16,4 4-4-16,11 6-7 16,8-1-1-16,14 1-1 15,9 2 1-15,13-14 0 16,5-3 1-16,13-16 1 16,-2-4 2-16,-4-7 2 15,-2-5 2-15,-18-11 0 16,2 1 3-16,-12-5 0 15,-1 3 0-15,-6 11 2 16,-9 1-4-16,8 18-1 16,-6 7 0-16,1 12-3 15,4 8 0-15,2 6-2 16,3 6 2-16,3 5 0 16,-1-2 0-16,-8-4 2 15,-9-4 2-15,-8-10 1 0,-8-5 4 16,-7-13 2-16,-2-10-1 15,-1-13-10-15,5-6-9 16,13-4-17-16,3 4-14 16,15 7-52-16,6 7-36 15</inkml:trace>
  <inkml:trace contextRef="#ctx0" brushRef="#br0" timeOffset="288259.9776">13827 12300 1557 0,'1'-1'295'0,"-1"1"-115"16,0 0-80-16,0 0-104 15,0 0-131-15</inkml:trace>
  <inkml:trace contextRef="#ctx0" brushRef="#br0" timeOffset="288787.8825">13985 12007 1483 0,'-4'0'263'16,"1"2"-63"-16,8 7-97 15,10 7-30-15,19 6-35 16,5 2-10-16,6 3-7 16,-1 2-2-16,-12 5-8 15,-9-2-4-15,-15-1-4 16,-4-2-2-16,-11-7 0 16,-6-1-1-16,-3-8-10 15,-6-1-12-15,0-12-41 16,8-5-10-16,12-9-19 15,4-3-8-15,14-6 24 16,1-6 21-16,-1-3 43 16,2-3 33-16,-2 3 53 15,-4 1 36-15,-2 6 33 16,-10-2 9-16,-9 1-25 0,-6-2-23 16,-11 1-46-16,5 4-11 15,-7 8-26-15,5 4-11 16,0 6-31-16,-2 3-36 15,18 7-66-15</inkml:trace>
  <inkml:trace contextRef="#ctx0" brushRef="#br0" timeOffset="289307.0881">14639 11772 1423 0,'5'-4'242'15,"0"4"-60"-15,-2 3-16 16,-4-3-80-16,-1 10-26 16,-2 20-24-16,-10 55-8 15,12-29-5-15,-4 7-1 16,4-2-10-16,1 0-5 0,0-6-4 16,12-4 2-16,2-10 0 15,11-5 1-15,1-12-1 16,3-9 2-16,6-11-29 15,-4-4-34-15,1-11-96 16,-5-6-79-16</inkml:trace>
  <inkml:trace contextRef="#ctx0" brushRef="#br0" timeOffset="289592.5953">14483 12039 1135 0,'0'2'364'0,"0"-1"-170"16,9-1-54-16,8 0 1 15,18 0-32-15,7-1-7 16,13 1-13-16,1-2-15 0,-1-1-31 16,-5 1-11-16,-12 0-36 15,-8 1-27-15</inkml:trace>
  <inkml:trace contextRef="#ctx0" brushRef="#br0" timeOffset="303039.3019">4596 12826 388 0,'0'2'279'0,"1"0"94"16,1-2-73-16,-2-1-148 16,0 0-42-16,22-9-17 15,36-30-7-15,-8 0-24 16,14-12-12-16,19-20-26 15,13-16-8-15,6-22-5 0,9-6-4 16,6-4-3-16,-1 2 0 16,-15 22-2-16,-16 10 0 15,-33 29 0-15,-10 16-1 16,-21 26 0-16,-11 11-1 16,-14 4-7-16,-4 2-5 15,-3 1-7-15,-2 0 0 0,2-3 7 16,0 0 5-1,4 0 6-15,0-3-1 0,7 3-4 16,3-2-2-16,-3 1-2 16,0 0 1-16,14-5 2 15,40-19 2-15,-23 13 1 16,-14 11 0 0,-9 0 19-16,1 1 18 0,11 11 28 15,-11 10 7-15,-14 11-11 16,-12-3-18-16,5-6-37 15,3-8-39-15</inkml:trace>
  <inkml:trace contextRef="#ctx0" brushRef="#br0" timeOffset="303430.054">6100 11465 911 0,'-4'-4'456'16,"-9"-2"-262"-16,-1 0-62 16,3 14-60-16,-2 5-25 15,7 6-38-15,4 8-9 16,8 4-5-16,4 0 0 0,11 0 1 15,4 2 2-15,2-13 1 16,8 0 1-16,3-10 0 16,3-6 2-16,5-12 4 15,-4-12 0-15,-7-13 35 16,-10-8 17-16,-18-8 37 16,-8 3 14-16,-24-3 11 15,-17 2-13-15,-18 14-35 16,-8 6-14-16,7 22-39 15,7 9-4-15,19 14-93 16,12 10-73-16</inkml:trace>
  <inkml:trace contextRef="#ctx0" brushRef="#br0" timeOffset="304986.5638">15690 12128 1485 0,'23'-1'232'0,"36"-1"-117"16,9-1-22-16,16 2-55 15,0 2-20-15,-8 3-34 0,-7 2-21 16,-17-2-61-16,-7 1-52 16</inkml:trace>
  <inkml:trace contextRef="#ctx0" brushRef="#br0" timeOffset="305245.5103">15708 12233 788 0,'0'0'466'0,"8"1"-212"15,10 2-108-15,18-3-14 16,15 1-11-16,21-1-49 16,7 1-27-16,3 1-26 15,-6 2-8-15,-14 0-6 16,-7 2-3-16,-14-1-33 16,-9 0-26-16,-13-1-95 15</inkml:trace>
  <inkml:trace contextRef="#ctx0" brushRef="#br0" timeOffset="305455.1593">16278 12076 1129 0,'16'8'314'16,"24"10"-221"-16,3 6-41 15,-6 6-31-15,-7-2-8 16,-25 3-9-16,-11-1 0 0,-22-5 2 16,-4 0-9-16</inkml:trace>
  <inkml:trace contextRef="#ctx0" brushRef="#br0" timeOffset="305738.3978">15731 12080 1385 0,'-15'6'210'0,"-14"9"-83"0,6 9-9 16,5 5 12-16,3 4-9 15,9 7-22-15,2 0-18 16,13 0-30-16,10-6-41 16</inkml:trace>
  <inkml:trace contextRef="#ctx0" brushRef="#br0" timeOffset="306549.0797">3474 13973 1244 0,'0'-5'279'16,"10"-1"-127"-16,4 3-11 16,22 10-27-16,9 0-9 0,18 2-27 15,11-2-12-15,14-6-31 16,4 5-8-16,-9-4-47 15,-2 2-41 1,-19-6-146-16</inkml:trace>
  <inkml:trace contextRef="#ctx0" brushRef="#br0" timeOffset="306814.517">3543 14123 1423 0,'16'-4'224'15,"13"2"-64"-15,18-3-85 0,12 1-16 16,20-2-35-16,4-1-10 15,2 5-6-15,-3 1-11 16,-15 2-96-16,-7 2-89 16</inkml:trace>
  <inkml:trace contextRef="#ctx0" brushRef="#br0" timeOffset="307088.741">4063 13870 1276 0,'8'-2'281'0,"16"3"-90"16,6 6-48-16,14 16-73 15,0 6-14-15,-5 8-23 16,-7 7-11-16,-14-2-9 16,-9 1-2-16,-17-10-17 15,-13-5-33-15,-11-8-198 0</inkml:trace>
  <inkml:trace contextRef="#ctx0" brushRef="#br0" timeOffset="307446.9989">3681 13875 1020 0,'-9'0'400'16,"-8"-1"-235"-16,-7 12-77 16,-11 3 4-16,1 17-16 15,-1 7-5-15,3 3-23 16,11 8-17-16,4-6-1 15,13-2 0-15,20-4 5 16,13-6 9-16,24-10-8 16,9-8 4-16,12-13-7 15</inkml:trace>
  <inkml:trace contextRef="#ctx0" brushRef="#br0" timeOffset="311376.1567">5147 13853 1420 0,'-16'-4'213'0,"-19"2"-83"15,2 4-21-15,0 17-55 16,4 9-23-16,9 18-31 16,-2 4-6-16,21 9 1 15,8 5 1-15,20-7 4 16,16-1 2-16,6-10 0 15,2-8 0-15,6-22 0 16,-1-12 3-16,-6-22 11 16,-1-15 18-16,-16-20 25 15,-17-9 4-15,-23-10 25 16,-14 0-9-16,-22 10-15 0,0 11-4 16,-5 18-37-16,5 9-38 15</inkml:trace>
  <inkml:trace contextRef="#ctx0" brushRef="#br0" timeOffset="311842.4668">5943 13992 1566 0,'12'0'248'0,"14"-4"-166"16,12 4-43 0,7 2-17-16,0-1-11 0,4 8-51 15,-7 0-56-15</inkml:trace>
  <inkml:trace contextRef="#ctx0" brushRef="#br0" timeOffset="312052.933">5964 14146 1513 0,'1'3'257'0,"13"3"-55"16,8 1-61-16,25-5-41 15,12-2-16-15,13-1-54 16,0 0-32-16</inkml:trace>
  <inkml:trace contextRef="#ctx0" brushRef="#br0" timeOffset="313186.0107">6923 14103 1182 0,'-4'-20'307'0,"-2"-25"-167"16,6-1-1-16,18 0-7 16,10 2-5-16,12 11-25 15,5 10-9-15,0 23-37 0,-3 15-17 16,-10 21-16-16,-10 5-5 15,-22 15-5-15,-15 3-6 16,-23 5-28-16,-8 0-16 16,-12-9-14-16,2-8 4 15,-2-19 19-15,4-11 8 16,11-18-6-16,10-12-2 16,22-5 2-16,16-2 6 15,24 5 27-15,7 6 14 0,11 8 31 16,1 5 12-16,0 16-5 15,1 6-11-15,0 8-34 16,-4 2-43-16</inkml:trace>
  <inkml:trace contextRef="#ctx0" brushRef="#br0" timeOffset="313623.2229">7710 14032 1006 0,'-7'-11'409'16,"-8"-14"-218"-16,0 2-21 16,-5 8 3-16,-5 2-12 15,-9 12-40-15,-1 3-18 16,-6 18-51-16,3 5-19 16,6 14-26-16,3 3-8 0,16 6-6 15,8 4-1-15,14 1 2 16,13 0 0-16,15-10 3 15,6-12 1-15,17-23 3 16,3-14 1-16,3-20 2 16,-3-9 1-16,-18-12 4 15,-18-4 4-15,-25-3 2 16,-7 3-1-16,-22 10-11 16,-1 12-24-16,-8 20-81 15</inkml:trace>
  <inkml:trace contextRef="#ctx0" brushRef="#br0" timeOffset="314003.2188">8090 14183 1471 0,'0'3'246'0,"7"4"-28"16,9-4-44-16,26-5-57 0,15-5-22 16,22-3-57-16,6-2-39 15</inkml:trace>
  <inkml:trace contextRef="#ctx0" brushRef="#br0" timeOffset="314615.6945">9088 14126 769 0,'5'-3'466'0,"3"-12"-218"16,-1-1-101-16,-7-8-16 15,-1-2-7-15,-11-2-17 0,-6 3-15 16,-12 5-7-16,-5 4-6 16,-5 13-29-16,0 4-14 15,2 12-29-15,5 10-15 16,14 2-14-16,7 4-2 15,17 1 1-15,2-5 5 16,12-6 1-16,3-8 2 16,8-9 4-16,2-5 1 0,2-7 0 15,-2-3-3 1,-5-2-4-16,0 0 2 0,-7 7 5 16,2 8 3-16,-3 9 4 15,-1 12 0-15,-2 9-2 16,-2 7 2-16,-13 9 0 15,-5 3-1-15,-15 0 6 16,-12-3 10-16,-9-6 17 16,-4-10 6-16,-5-11 0 15,5-9-8-15,7-15-17 16,9-5-9-16,16-12-44 16,7-6-43-16</inkml:trace>
  <inkml:trace contextRef="#ctx0" brushRef="#br0" timeOffset="314841.9561">9418 14373 1811 0,'0'1'444'0,"-2"4"-310"16,2 1-64-16,2 4-123 15,2 0-66-15</inkml:trace>
  <inkml:trace contextRef="#ctx0" brushRef="#br0" timeOffset="315395.7231">9574 14041 1320 0,'0'-3'298'0,"-1"3"20"15,12 5-170-15,11 5-23 16,22 14-55-16,10 0-20 16,5 9-27-16,-5 2-7 0,-22 0-7 15,-10-1-9-15,-24 4-33 16,-11-1-23-16,-12-11-40 16,-5-1-4-16,-2-22 12 15,4-8 17-15,11-15 28 16,7-5 6-16,15-5 19 15,8-4 2-15,12 0 16 16,-1-5 12-16,4 0 16 16,2 3 1-16,-17 1 19 15,2 3 10-15,-15 7 15 16,-11 6 19-16,-13 8-5 16,-16 4-17-16,-8 12-28 15,-1-2-14-15,8 4-48 16,14 1-36-16</inkml:trace>
  <inkml:trace contextRef="#ctx0" brushRef="#br0" timeOffset="315844.0005">10382 13804 1498 0,'-1'0'255'0,"1"3"-52"16,0 11-58-16,-7 21-54 15,5 13-15-15,-3 18-47 16,-2 7-8-16,5 2-9 15,2-1-3-15,2-6-12 0,4-5-3 16,8-12-3-16,-3-11-7 16,8-14-16-16,4-10-16 15,3-15-98-15,1-4-130 16</inkml:trace>
  <inkml:trace contextRef="#ctx0" brushRef="#br0" timeOffset="316056.4387">10154 14126 1459 0,'5'1'265'15,"3"-1"2"-15,19 8-127 16,11 2-22-16,10-5-48 15,9 2-29-15,10-7-50 16,1 0-17-16</inkml:trace>
  <inkml:trace contextRef="#ctx0" brushRef="#br0" timeOffset="316448.1379">11256 14051 1391 0,'9'8'199'0,"18"5"-99"16,14 2-2-16,26-7-13 15,11-5-18-15,18-3-44 16,2 0-10-16,-5 2-24 16,-8-2-50-16,-23 0-171 15</inkml:trace>
  <inkml:trace contextRef="#ctx0" brushRef="#br0" timeOffset="316703.8909">11395 14210 1267 0,'5'1'267'0,"11"1"-124"16,6-1 13-16,22-1-21 15,11-1-30-15,19-1-43 16,10 2-18-16,-1 0-29 16,-5 0-38-16,-13-2-199 15</inkml:trace>
  <inkml:trace contextRef="#ctx0" brushRef="#br0" timeOffset="317012.4048">11840 13996 1175 0,'-1'-7'321'16,"5"-1"-133"-16,1 2-40 15,12 10-36-15,8 7-16 16,5 8-46-16,8 1-11 15,0 3-5-15,-5 2-2 16,-5 0-4-16,-6 0-8 16,-15-2-12-16,-6 2 4 15,-11-4 17-15,-11-1 0 16,-7 4-1-16,-4-1-6 0,1 1-24 16,2-2-19-1,13-7-71-15,7-2-97 0</inkml:trace>
  <inkml:trace contextRef="#ctx0" brushRef="#br0" timeOffset="317446.5159">12819 13645 1516 0,'6'-4'255'0,"5"-4"-79"0,3 15-107 15,-1 9-24-15,-2 22-15 16,-4 12-4-16,-7 22 9 16,-5 9 5-16,-3 9-5 15,1-5-7-15,4-7-23 16,6-9-6-16,10-15-3 15,6-7-1-15,12-18-4 16,5-10-9-16,10-13-52 16,5-7-61-16</inkml:trace>
  <inkml:trace contextRef="#ctx0" brushRef="#br0" timeOffset="317673.4756">12660 14070 1558 0,'5'0'315'0,"2"1"-81"15,14 2-104-15,19 2-33 16,15-5-49-16,12-6-17 15,15-1-76-15,1-1-26 16</inkml:trace>
  <inkml:trace contextRef="#ctx0" brushRef="#br0" timeOffset="318144.8526">13438 14029 1502 0,'13'-1'239'0,"19"0"-108"16,12 2-37-16,15 4-41 16,3 2-20-16,-2-2-64 15,-6-1-43-15,-12-1-142 16</inkml:trace>
  <inkml:trace contextRef="#ctx0" brushRef="#br0" timeOffset="318436.4703">13495 14193 1485 0,'18'0'250'0,"13"0"-46"15,22 1-132-15,6-1-19 0,9 1-24 16,1 0-23-16</inkml:trace>
  <inkml:trace contextRef="#ctx0" brushRef="#br0" timeOffset="320597.3235">13440 13808 1240 0,'0'-10'282'0,"3"-17"-126"16,3 0-23-16,6 3-32 15,4 1-11-15,3 6-28 16,-2 2-10-16,4 15-16 16,-3 8-9-16,7 21-19 15,-1 10-5-15,-2 7-3 16,2-5 0-16,1-15-5 15,4-9-4-15,6-18 3 16,-2-9 0-16,-6-16 8 16,-6-2 9-16,-10-4 3 15,-8 6-1-15,-3 10-15 16,-4 5 4-16</inkml:trace>
  <inkml:trace contextRef="#ctx0" brushRef="#br0" timeOffset="321306.1226">14601 13994 341 0,'-13'11'325'0,"-10"9"42"0,-12-5-54 16,-3-6-156 0,-1-8-29-16,2-6 14 0,8-18 4 15,6-7-19-15,17-16-50 16,12 0-18-16,18 0-33 16,10 6 7-16,16 12-2 15,6 8 0-15,-3 20-11 16,-4 12-11-16,-15 28-6 15,-16 14-1-15,-24 21-1 16,-18 7 0-16,-31 0-30 16,-5-5-19-16,1-13-15 15,5-14-2-15,16-25 34 16,6-15 18-16,11-24 11 16,10-8 2-16,16-9 7 15,11-1 2-15,15 3 5 16,6 5 0-16,9 10-9 15,3 12-5-15,-3 16-6 16,-5 9-18-16,-10 14-142 16</inkml:trace>
  <inkml:trace contextRef="#ctx0" brushRef="#br0" timeOffset="321436.6506">14860 14339 1669 0,'0'-1'383'0,"0"0"-154"0,-1 1-152 16,-1 0-50-16</inkml:trace>
  <inkml:trace contextRef="#ctx0" brushRef="#br0" timeOffset="321959.0933">15357 13965 1129 0,'-11'-4'350'15,"-17"-2"-169"-15,-4 2 6 0,-6 6-50 16,1 6-32-16,4 12-72 16,3 4-25-16,13 13-12 15,6 6-2-15,16 8 0 16,7 3 1-16,23-6 3 16,3-5 2-16,14-19 2 15,6-13 2-15,-3-19 1 16,-3-13-1-16,-11-13 31 15,-13-6 16-15,-24-10 18 16,-9 3 0-16,-20-1-33 16,-4 7-29-16,-6 14-50 15,-1 9-37-15</inkml:trace>
  <inkml:trace contextRef="#ctx0" brushRef="#br0" timeOffset="322363.6984">15656 13852 1378 0,'10'-5'248'16,"3"-6"-50"-16,-3 12-73 16,-2 7-23-16,-8 11-33 15,-6 7 0-15,-9 7-9 16,-4 3-10-16,2 1-23 15,6-4-11-15,4-7-11 16,11-4-2-16,9-14 5 16,5-6 2-16,15-2 1 15,1-2 0-15,4-4-48 16,-1 4-35-16,-10-2-143 16,-4 2-108-16</inkml:trace>
  <inkml:trace contextRef="#ctx0" brushRef="#br0" timeOffset="322590.093">15890 13875 1425 0,'-1'0'212'16,"1"4"-72"-16,-3 6-8 15,0 13-36-15,-2 5-25 0,-2 13 5 16,0 8-8-16,1 4-16 15,3 4 6-15,3-5-41 16,2-12-6-16,3-9-5 16,-1-10-13-16,0-11-37 15,-4-4-346-15</inkml:trace>
  <inkml:trace contextRef="#ctx0" brushRef="#br0" timeOffset="323072.9263">16611 13967 1170 0,'-16'2'298'0,"-18"6"-193"16,4 2-34-16,14 6-34 15,6-1-7-15,12 2 17 16,13 4 13-16,9 0 36 16,4 3 3-16,8 1-21 15,-9 0-5-15,-14 5-15 16,-9 2-6-16,-19-1-15 15,-12-2-8-15,-13-11-11 16,-4-9-9-16,1-22-58 16,12-13-18-16,25-13-236 15</inkml:trace>
  <inkml:trace contextRef="#ctx0" brushRef="#br0" timeOffset="323532.1929">16781 14074 844 0,'3'0'445'0,"3"7"-214"15,3 0-132-15,8-1-19 16,5 4 1-16,9-4-5 16,4-4 4-16,0-1-16 15,-3-5-14-15,-11-7-22 16,1 2-9-16,-18-9-6 15,-4 0 0-15,-17-1-6 16,-16 0-1-16,-7 13-4 16,-3 2-1-16,2 17-2 15,5 4-3-15,8 11-1 0,9 9 0 16,10 2 5-16,7 2 12 16,17 0 28-16,8-4 10 15,19-8 3-15,6-4-10 16,12-14-29-16,0-6-36 15</inkml:trace>
  <inkml:trace contextRef="#ctx0" brushRef="#br0" timeOffset="323891.1854">17449 14058 1080 0,'-15'-9'405'0,"-14"-5"-174"15,-5 2-31-15,-6 4-73 16,6 10-34-16,-1 9-50 16,6 6-21-16,8 11-18 15,4 1-4-15,13 4 12 0,4 1 7 16,18-1 13-16,9-1 7 16,14-11-5-16,8-2-5 15,1-15-10-15,3-4-21 16</inkml:trace>
  <inkml:trace contextRef="#ctx0" brushRef="#br0" timeOffset="326556.3279">12293 13154 1397 0,'3'5'197'0,"1"14"-105"15,0 13-15-15,8 44-39 16,0 22-2-16,5 39-25 16,6 24-8-16,-9 27 13 15,-3 7 6-15,-3 14 6 16,-6-8 2-16,5-21-30 15,4-11-14-15,2-43-68 16,0-15-69-16</inkml:trace>
  <inkml:trace contextRef="#ctx0" brushRef="#br0" timeOffset="327110.2179">12206 13311 1172 0,'8'10'264'15,"7"5"-198"-15,30 4-64 16,18-1-2-16,55-9 0 16,26-4 0-16,55-12 1 15,27-8 0-15,31-7 13 16,4 2 7-16,40 2 7 15,8 6-4-15,9 4 23 16,14 2 21-16,-24 2 20 16,-8 0 30-16,-21 3-37 0,-7 1-28 15,-19-3-32-15,-7 2-21 16,-13-4-65-16,-10 0-64 16</inkml:trace>
  <inkml:trace contextRef="#ctx0" brushRef="#br0" timeOffset="327710.3937">16562 13275 965 0,'29'-2'420'0,"45"-3"-264"15,9 2-65-15,36-1-55 16,16 1-18-16,24-6-14 15,14-3-11-15,5-4-9 16,-2 1-2-16,-17 5 1 16,-14 4 9-16,-34 8 8 15,-23 5-68-15</inkml:trace>
  <inkml:trace contextRef="#ctx0" brushRef="#br0" timeOffset="328129.2762">17965 13214 566 0,'-1'5'343'15,"2"7"-46"-15,-6 25-140 16,-3 20-64-16,2 36-27 16,0 17-1-16,6 36 3 15,1 18 11-15,7 15-30 16,-3 15-13-16,8-6 2 16,0-16-2-16,4-20 2 15,-1-25 1-15</inkml:trace>
  <inkml:trace contextRef="#ctx0" brushRef="#br0" timeOffset="328814.2102">12369 15099 1026 0,'-1'-2'309'16,"0"-2"-243"-16,17 4-52 15,9 0-13-15,24 0-2 16,18 6 7-16,27-7 48 15,24-1 10-15,37-3 22 16,8-5 14-16,36-2-34 16,8 5-9-16,22-1-25 15,10 1-8-15,19 0-14 16,9-2-4-16,13 1-3 16,12-5-1-16,13 0 0 15,12-2-1-15,-2-4 1 0,-4 2-1 16,-20-1 0-16,-23 0-1 15,-31 2 0-15,-20 2 0 16,-36 6 6-16,-12 7-14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22413 8059 719 0,'0'-5'485'0,"-11"-8"-187"0,4-1-130 15,-10 3 7-15,-3 4 4 16,-1-1-50-16,-7 8-9 16,7 8-52-16,-4-1-21 15,5 16-28-15,6 3-12 16,6 9-12-16,4 5-3 15,8 4 0-15,5-2 1 16,12-4-1-16,8-5-1 16,3-13-2-16,8-8 2 0,4-15 0 15,-6-13 4-15,4-12 9 16,-10-6 9-16,-14-7 35 16,-7 1 27-16</inkml:trace>
  <inkml:trace contextRef="#ctx0" brushRef="#br0" timeOffset="1.32466E13">22464 8024 981 0,'6'10'133'0</inkml:trace>
  <inkml:trace contextRef="#ctx0" brushRef="#br0" timeOffset="1.32466E13">22517 8258 299 0,'2'5'69'0</inkml:trace>
  <inkml:trace contextRef="#ctx0" brushRef="#br0" timeOffset="1.32466E13">22550 8233 729 0,'-2'-2'324'0,"0"0"-158"16,-2-1-58-16,3 2-38 15,0-1-9-15,0 0-4 0,-6-16 0 16,-13-37-2-16,11 29 5 16,-1 1 0-16,-3-1-1 15,-4 10-6-15,5 6-6 16,-4 6-20-16,-2 4-24 15,3 11-128-15</inkml:trace>
  <inkml:trace contextRef="#ctx0" brushRef="#br0" timeOffset="1.32466E13">2227 8630 1402 0,'-13'12'224'0,"-23"13"-73"16,-8 2-41-16,-12-1-34 16,-8-5-20-16,-1-12-23 15,4-5 3-15,21-12-25 16,14-4-3-16,19-3-6 15,10 1 3-15,16 5 7 16,14 3 3-16,20 9 3 16,4 2-6-16,4 10-6 15,-9 3-2-15,-16 9 5 16,-13 6 3-16,-27 13 4 16,-11 8 0-16,-24 0-4 15,-5 1-4-15,-7-8-3 16,-2-13-1-16,14-14-2 0,8-5 0 15,17-5-3-15,11-1-3 16,12 5-1-16,12-1 1 16,10-5 2-16,13 5 1 15,5-3 0-15,1 2 1 0,-2-1-8 16,-6-3-43 0</inkml:trace>
  <inkml:trace contextRef="#ctx0" brushRef="#br0" timeOffset="1.32466E13">2292 8953 1543 0,'1'1'276'16,"5"4"-103"-16,18-3-88 15,10-1-10-15,17 5-40 16,-3-7-18-16,-3-2-12 16,-6 3 0-16,-10-5-17 15,0 4-22-15,-12-4-45 16,-1-4-13-16,-14 4-13 16,-3 3 17-16,-11 3 46 0,-8 10 17 15,-4 0 25-15,0 6 10 16,2 6 6-16,6 3 3 15,6 5 0-15,3-1-4 16,12 3 10-16,4 1 2 16,10-9-1-16,0-2 0 15,4-10-14-15,0-9-4 16,-3-8 1-16,2-8 1 0,-7-11 1 16,-1-2 0-16,-4-4 1 15,-5 1 8-15,-1 9 7 16,-2 4 4-16,2 14 4 15,1 2-2-15,1 8-3 16,-2 5-8-16,-3 3-6 16,0 2-6-16,1-1-6 15,-2-2 0-15,2-5-1 16,2-2 1-16,0-9 0 16,2-6-2-16,3-8-2 15,4-2-2-15,4-2-4 16,3 3 1-16,5 3-1 15,1 1 0-15,2 13 1 16,-3 6 2-16,-3 16 5 16,-1 11 7-16,-11 2 7 15,0-4 1-15,-10 1 5 0,-5-2-26 16</inkml:trace>
  <inkml:trace contextRef="#ctx0" brushRef="#br0" timeOffset="1.32466E13">3728 9042 972 0,'-17'1'479'0,"-22"0"-245"16,3 6 2-16,3 5-90 15,3 0-28-15,12 9-61 0,6-2-19 16,14 1-19 0,11 2-12-16,21-2-6 0,2-4-1 15,13-8 3-15,-3-4-8 16,-6-13-11-16,-5-4 0 15,-19-14 3-15,-3-4 8 16,-23-16 15-16,-6-5 4 16,-6-12 0-16,-6-9-1 15,5-6-3-15,4-1-1 0,12 7-9 16,10 12-4-16,17 20-34 16,4 17-30-16,9 24-168 15</inkml:trace>
  <inkml:trace contextRef="#ctx0" brushRef="#br0" timeOffset="1.32466E13">4026 8968 1469 0,'0'0'284'0,"4"1"-20"16,-3 14-100-16,-1 14-35 15,-1 13-65-15,-3 6-22 16,0 4-40-16,1-8 4 16</inkml:trace>
  <inkml:trace contextRef="#ctx0" brushRef="#br0" timeOffset="1.32466E13">4478 9051 969 0,'-1'11'471'16,"-4"2"-253"-16,-11 9-67 15,-1 6-16-15,-13-3-63 16,-4 5-29-16,1-9-25 0,-7-8-2 16,7-14-3-16,5-9 1 15,7-13-2-15,7-6-4 16,9-1-7-16,8 1-2 16,14 5-3-16,6 11 2 15,8 11 5-15,4 9 3 16,0 14 0-16,1 8 1 15,-2 9-1-15,-6 1-55 16</inkml:trace>
  <inkml:trace contextRef="#ctx0" brushRef="#br0" timeOffset="1.32466E13">4855 9030 1276 0,'-8'-11'321'15,"-6"-6"-43"-15,-10 6-75 16,-8 7-23-16,1 12-80 16,3 6-33-16,7 10-47 15,8 1-16-15,10 3-8 16,5-1-2-16,13 1 3 0,8 0 0 15,10-7 3-15,2-4 3 16,9-13 0-16,-6-6 1 16,-10-11 1-16,-4-6 2 15,-20-13 2-15,-9-8 2 16,-12-10 1-16,-8-7-1 16,-6-14 4-16,0-7-1 15,-2-9-5-15,2-1-14 16,17 22-60-16,13 17-30 0</inkml:trace>
  <inkml:trace contextRef="#ctx0" brushRef="#br0" timeOffset="1.32466E13">5136 9179 1458 0,'2'4'219'15,"2"4"-89"-15,5 2-22 16,3-2-47-16,5 0-11 16,-1-8-15-16,3-6-3 15,-2-7-7-15,-2-9-4 16,-5-5-7-16,-5-1-2 0,-12-1-1 15,-7 2-1-15,-8 3 0 16,-3 3-2-16,-3 19 1 16,1 3 8-16,-1 21 5 15,4 8 0-15,6 12-4 16,7 8-6-16,10 9 6 16,8 4 3-16,9-1 1 15,5 2-1-15,3-13-49 16,-1-10-62-16</inkml:trace>
  <inkml:trace contextRef="#ctx0" brushRef="#br0" timeOffset="1.32466E13">5609 9119 1043 0,'-3'-7'409'16,"-9"-11"-234"-16,-3-3-4 15,-7 0-29-15,-3 1-26 0,4 7-35 16,-4 8-9-16,5 12-32 15,3 9-16-15,4 7-18 16,10 3-4-16,11 3-3 16,7-3 0-16,7-6 2 15,10-2 1-15,1-10 3 16,1-5-6-16,-3-5-74 16</inkml:trace>
  <inkml:trace contextRef="#ctx0" brushRef="#br0" timeOffset="1.32466E13">5743 8976 1443 0,'2'-1'227'15,"6"6"-65"-15,0 10-18 16,1 17-50-16,1 12-10 15,-1 19-28-15,-5 8-19 16,-4 10-28-16,0 1-4 16,-1-14 0-16,5-10-1 15,2-18-28-15,2-10-39 16</inkml:trace>
  <inkml:trace contextRef="#ctx0" brushRef="#br0" timeOffset="1.32466E13">5856 9218 1688 0,'1'0'355'16,"7"1"-211"-16,5-1-106 16,12 0-17-16,10-2-115 15,0-4-143-15</inkml:trace>
  <inkml:trace contextRef="#ctx0" brushRef="#br0" timeOffset="1.32466E13">6154 8996 1518 0,'6'7'267'0,"11"7"-95"0,0 6-46 16,-8 8-71-16,-1-3-17 16,-8 4-19-16,-1-5-4 15,0-11-2-15,1-4 4 16,3-16-1-16,4-8 1 0,4-7-7 16,4-3-3-16,5 0-7 15,2 9-2-15,0 4-3 16,2 7-1-16,-8 14 0 15,0 6 1-15,-6 13 3 16,-8 2 2-16,1 6 0 16,-2-5 5-16,-2-4-157 15</inkml:trace>
  <inkml:trace contextRef="#ctx0" brushRef="#br0" timeOffset="1.32466E13">6313 8604 1637 0,'-1'-4'392'0,"0"-1"-95"15,1 17-200-15,0 8-51 16,1 17-35-16,-1 5-11 16</inkml:trace>
  <inkml:trace contextRef="#ctx0" brushRef="#br0" timeOffset="1.32466E13">7325 8740 1522 0,'-6'3'226'0,"-9"20"-149"16,-5 10-30-16,-5 22 4 15,-2 11-3-15,2-1 1 0,1-1 6 16,11-16-31-16,6-10-6 16,8-19 0-16,5-10 13 15,3-15 12-15,2-13 11 16,2-12 3-16,2-12-12 15,0-12-12-15,3-5-12 16,-2-13-13-16,-2 5-5 16,4 10-4-16,-2 13 0 15,-1 28-1-15,3 12 1 0,-9 22 4 16,-1 10 1-16,0 24-3 16,6 9 1-16,4 13-2 15,4 1 0-15,5-6 3 16,-3-8-11-16,0-16-92 15,-2-8-81-15</inkml:trace>
  <inkml:trace contextRef="#ctx0" brushRef="#br0" timeOffset="1.32466E13">7269 9024 1425 0,'-1'0'239'0,"4"3"-52"16,12 2-33-16,19-9-89 0,13 5-29 16,17-5-119-16</inkml:trace>
  <inkml:trace contextRef="#ctx0" brushRef="#br0" timeOffset="1.32466E13">7761 8973 1557 0,'0'-1'278'16,"0"-2"-113"-16,11 3-98 15,18 1-19-15,10 2-22 16,8 0-10-16,6 2-11 15,-1 1-1-15,-1-5 1 16,-4-1 0-16,-5 1-24 0,-9-1-23 16,-12-2-76-16,-7-3-12 15,-14-7 28-15,-5 0 23 16,-4 1 75-16,-1 1 25 16,6 5 17-16,2 3 10 15,5 4 25-15,-3-2-8 16,0 0 0-16,1 3 0 15,8 13-14-15,12 31 1 0,-27-32-4 16,-1-1-41-16</inkml:trace>
  <inkml:trace contextRef="#ctx0" brushRef="#br0" timeOffset="1.32466E13">8507 8709 1469 0,'-1'-3'259'0,"-2"0"-40"16,0 10-109-16,1 7-33 15,-2 17-36-15,1 8-12 16,3 20-7-16,0 8 3 16,6 0 0-16,-1-1 0 15,0-17-51-15,5-12-61 16,2-20-226-16</inkml:trace>
  <inkml:trace contextRef="#ctx0" brushRef="#br0" timeOffset="1.32466E13">8445 8735 1371 0,'9'-7'244'16,"9"-5"-67"-16,6 0-35 16,6 2-26-16,6 4-49 15,3 6-18-15,-1 8-32 16,-4 4-8-16,-13 5-8 16,-11 1-2-16,-13 5-9 15,-10 2-2-15,-5-2 1 0,-1-1 2 16,2-11 7-16,7-2-1 15,12-5-1-15,7-3 1 16,13 1 0-16,5 2 3 16,7 8 2-16,0 7-1 15,-3 11 0-15,-9 6 3 16,-22 0 2-16,-9 5 7 16,-28-10 12-16,-9 1 1 15,-13-9-1-15,-2-7-4 16,9-8-27-16,10-8-26 0,23-6-120 15</inkml:trace>
  <inkml:trace contextRef="#ctx0" brushRef="#br0" timeOffset="1.32466E13">9190 8802 1573 0,'-4'0'345'0,"-1"0"-45"0,2 4-212 16,2-4-61-16,0 0-118 15,0 0-92-15</inkml:trace>
  <inkml:trace contextRef="#ctx0" brushRef="#br0" timeOffset="1.32466E13">9167 9049 1600 0,'-1'0'346'16,"1"2"-125"-16,1 2-91 15,-1-4-94-15,0 0 385 16</inkml:trace>
  <inkml:trace contextRef="#ctx0" brushRef="#br0" timeOffset="1.32466E13">4612 10266 840 0,'-1'1'417'0,"-2"4"-198"16,-1 1-97-16,1 8 1 15,1 4-4-15,6 10-19 16,6 4-14-16,6 4-29 15,5 1-6-15,3-14-21 16,3-4-6-16,1-18-7 16,0-5 1-16,2-13 3 15,-7-11-2-15,-7-7-1 16,-2-3-2-16,-12-3-6 16,-2 4-1-16,-4 8-5 15,-3 7-2-15,0 12-4 16,1 10-3-16,4 7-3 15,-3 4-2-15,5 16 1 0,6 4 0 16,3 13 0-16,6 8 3 16,4 9 2-16,-2 6 1 15,-4 6 10-15,-4 0 7 16,-18 1 7-16,-11-5 3 16,-16-14 2-16,-5-4 1 15,-2-27 3-15,2-10 2 16,1-21-5-16,6-11-8 15,5-10-12-15,4-3-5 0,19 1-9 16,6 0-13-16,20 1-50 16,11 0 103-16</inkml:trace>
  <inkml:trace contextRef="#ctx0" brushRef="#br0" timeOffset="1.32466E13">5091 10671 1099 0,'-1'2'372'0,"-3"10"-196"15,0 5-31-15,3 14-37 16,1 10-13-16,0 6-31 15,0-1-10-15,2-3-26 16,-2-5-10-16,0-13-44 16,1-7-49-16</inkml:trace>
  <inkml:trace contextRef="#ctx0" brushRef="#br0" timeOffset="1.32466E13">5050 10701 979 0,'5'-6'416'0,"7"-8"-245"16,2-1-38-16,8 5-26 15,4 2-5-15,3 4-29 16,2 4-11-16,-1 9-27 16,-2 2-9-16,-11 7-10 15,-6 4-4-15,-12-2-3 16,-9-2 0-16,-7 0 0 16,-1-3 1-16,-1-4-1 15,-2-4 0-15,6-9-2 16,-1-2-1-16,9-1-5 15,6 0-1-15,9 3 0 16,8 2 3-16,11 4 3 16,4 6 3-16,2 5 6 15,0 2 6-15,-12 8 17 16,-10 3 16-16,-21 3 7 16,-10 0-4-16,-12-7-14 0,-4-8-16 15,-2-6-13-15,0-11-13 16,9-4-49-16,4-3-24 15</inkml:trace>
  <inkml:trace contextRef="#ctx0" brushRef="#br0" timeOffset="1.32466E13">5685 10403 490 0,'-2'0'409'0,"1"-3"36"0,1 4-276 16,0-1-54-16,0 0 5 15,23 0-31-15,47 4-14 16,-10-3-45-16,-5-1-12 16,6 0-23-16,-6-3-45 15</inkml:trace>
  <inkml:trace contextRef="#ctx0" brushRef="#br0" timeOffset="1.32466E13">5747 10549 1424 0,'6'3'212'0,"18"2"-64"16,16 2-11-16,13-10-20 15,10 1-12-15,-4-2-42 16,-7 0-16-16,-6 5-45 16,-12 2-50-16</inkml:trace>
  <inkml:trace contextRef="#ctx0" brushRef="#br0" timeOffset="1.32466E13">6566 10216 1126 0,'1'-12'337'16,"0"-6"-200"-16,2 5 9 16,-3 15-30-16,-4 13 3 0,2 22-36 15,5 13-16-15,6 12-14 16,9 5-12-16,4-13-13 15,2-9-3-15,10-24-10 16,3-16-2-16,11-18-1 16,-6-15 0-16,-1-14 0 15,-8-7-3-15,-17-4-3 16,-2 2-1-16,-15 10-4 16,0 7-1-16,-10 18-2 15,0 11-5-15,-4 19 1 16,-1 13-1-16,3 19 3 15,6 10 2-15,15 16 5 16,6 6-2-16,4 8 23 16,0-5 4-16,-13 5 9 15,-14-8 2-15,-7-13-16 16,-10-4-5-16,-15-30-7 16,4-6-3-16,-4-27-9 0,-3-18-17 15,8-18-52-15,7-11-42 16</inkml:trace>
  <inkml:trace contextRef="#ctx0" brushRef="#br0" timeOffset="1.32466E13">7070 10731 1222 0,'-1'0'318'0,"-2"6"-93"15,0 9-17-15,-4 12-85 16,-5 8-27-16,-4 6-36 15,-1 1-19-15,3-6-16 16,5-2 7-16,8-15-26 16,0-12 0-16,6-13-1 15,2-14-1-15,6-11-1 0,5-5 0 16,1-9-3-16,3 0 1 16,0 4-1-16,-3 3 0 15,-4 10-1-15,-2 7 1 16,-11 17-1-16,-1 7 1 15,-1 19 5-15,2 7 1 16,6 13 2-16,2 0-3 16,8 2 0-16,3 0-10 15,5-7-84-15,-5-8-105 0</inkml:trace>
  <inkml:trace contextRef="#ctx0" brushRef="#br0" timeOffset="1.32466E13">7078 10880 1243 0,'9'-3'318'0,"13"-2"-54"16,3 1-100-16,12 4-89 15,2 0-10-15</inkml:trace>
  <inkml:trace contextRef="#ctx0" brushRef="#br0" timeOffset="1.32466E13">7834 10179 1524 0,'-3'-5'270'0,"4"5"-86"16,-6 12-48-16,5 26-55 15,5 14-29-15,-1 17-34 16,9 3-11-16,-4-4-17 15,2-8-20-15,-7-18-78 16,3-9-68-16</inkml:trace>
  <inkml:trace contextRef="#ctx0" brushRef="#br0" timeOffset="1.32466E13">7673 10424 1404 0,'4'0'259'16,"12"4"-13"-16,10 1-51 15,21 0-86-15,7 1-34 16,13-5-66-16,3 4-5 16</inkml:trace>
  <inkml:trace contextRef="#ctx0" brushRef="#br0" timeOffset="1.32466E13">8640 10148 1333 0,'0'-24'249'0,"3"-16"-92"15,2 7-23-15,1 6 2 16,-2 10-24-16,-2 3-6 16,-2 14-36-16,0 4-20 15,-2 13-33-15,-1 9-9 16,1 15 0-16,0 7 0 15,4 12 0-15,2 1 3 0,5 1-41 16,2-5-50-16</inkml:trace>
  <inkml:trace contextRef="#ctx0" brushRef="#br0" timeOffset="1.32466E13">8466 10558 1516 0,'-1'-1'279'0,"5"-3"-45"15,11 4-73-15,16-4-78 16,18-1-20-16,21 4-38 16,9-5-14-16,7 7-28 15,-8 2-18-15</inkml:trace>
  <inkml:trace contextRef="#ctx0" brushRef="#br0" timeOffset="1.32466E13">8566 10875 1469 0,'4'-12'228'0,"3"-13"-80"16,5-3-11-16,18 8-36 15,12 5-7-15,14 16-31 16,-5 10-10-16,-11 15-14 15,-9 11-9-15,-27 12-9 16,-4 3-4-16,-23 2-20 16,-15-6-8-16,-12-13-13 15,-6-4-3-15,4-16 7 16,2-7-2-16,16-14-14 16,5-11-14-16,16-7-12 0,11 1 5 15,12 0 25 1,10 5 11-16,7 5 12 15,5 3 7-15,9 12 22 0,2 6 14 16,2 12 29-16,2 8 7 16,-9 9-15-16,-9 0-11 15,-7 1-40-15,-8-7 2 16</inkml:trace>
  <inkml:trace contextRef="#ctx0" brushRef="#br0" timeOffset="1.32466E13">9568 9701 1443 0,'-5'-1'244'16,"-14"12"-34"-16,-5 9-23 16,-8 36-71-16,-3 16-27 0,2 30-48 15,10 17-13-15,13 14-4 16,12 3-2-1,25-12-6-15,9-13-2 0,14-30-15 16,9-17-31-16,16-22 116 16</inkml:trace>
  <inkml:trace contextRef="#ctx0" brushRef="#br0" timeOffset="1.32466E13">9910 10119 1549 0,'10'0'262'0,"5"0"-128"16,0 11-42-16,-14 16-38 15,-4 6-7-15,-9 16-13 16,-4 3-6-16,4 3-15 16,-1-4-4-16,18-8-4 15,3-7 0-15,7-17 1 16,8-6 2-16,1-16 0 16,6-10 0-16,1-10-2 15,2-6-1-15,-2-5-17 16,-1-2-6-16,-1-3-5 15,-9 0 1-15,-9 5 13 16,-2 7 7-16,-14 10 23 16,-3 7 9-16,-3 12 22 15,-5 6 7-15,1 11-8 16,3 9-8-16,9 5-19 16,4 5-10-16,14 7-10 0,4-1-5 15,9-2-45-15,0 0-20 16</inkml:trace>
  <inkml:trace contextRef="#ctx0" brushRef="#br0" timeOffset="1.32466E13">10419 10542 1250 0,'-1'0'292'0,"-3"7"-110"15,-4 7-37-15,0 14-68 16,-6 4-21-16,-2 6-31 15,2 0-7-15,2-11 0 16,2-3-7-16,8-11-5 16,2-6 0-16,3-12 1 15,8-7 1-15,3-12-4 0,1-10 1 16,1-5-3-16,0-3-1 16,-2 3-1-16,3 6 0 15,-4 10 2-15,-3 11 9 16,-4 13 12-16,-1 11 4 15,0 11-1-15,2 2-8 16,4 3-11-16,2 3-2 16,5 1-16-16,0 2-21 15,-2-2-126-15</inkml:trace>
  <inkml:trace contextRef="#ctx0" brushRef="#br0" timeOffset="1.32466E13">10389 10711 1254 0,'0'-2'307'0,"6"-3"-89"16,7 0-74-16,12 0-94 16,5-2-28-16</inkml:trace>
  <inkml:trace contextRef="#ctx0" brushRef="#br0" timeOffset="1.32466E13">10951 10073 1485 0,'-1'0'260'16,"1"4"-69"-16,-2 12-74 16,2 11-33-16,5 21-35 15,0 8-14-15,5 13-15 16,-2 3-6-16,-1-8-23 16,-3-9-23-16,3-13-64 15,-1-12-36-15</inkml:trace>
  <inkml:trace contextRef="#ctx0" brushRef="#br0" timeOffset="1.32466E13">10803 10362 1617 0,'10'-1'332'0,"4"-1"-157"16,22-4-83-16,3 0-23 15,14-1-37-15,9 0-14 16,6 0-9-16</inkml:trace>
  <inkml:trace contextRef="#ctx0" brushRef="#br0" timeOffset="1.32466E13">11409 10142 1397 0,'10'-7'246'0,"14"-6"-42"0,2 6-27 15,-3 10-84-15,-2 10-19 16,-13 15-34-16,-7 7-14 16,-10 14-5-16,-7 0-2 15,2 3-9-15,4-1-2 16,10-7 3-16,8-6 1 16,10-14 1-16,6-6 1 15,10-10-5-15,3-9-2 16,3-13-7-16,4-6-10 15,-9-17-17-15,-2-2-2 0,-9-13 2 16,-2-3 11-16,-7 0 15 16,-5 3 2-16,-7 10 5 15,-6 8 9-15,-4 21 13 16,0 8 4-16,-2 20 4 16,-4 10-9-16,7 11-15 15,2 7-4-15,9 9-7 16,7 3-1-16,5-3 0 15,3-2-18-15,6-18-59 16</inkml:trace>
  <inkml:trace contextRef="#ctx0" brushRef="#br0" timeOffset="1.32466E13">12029 10392 1424 0,'0'7'266'15,"-1"4"-27"-15,-1 11-98 16,2 7-36-16,0 8-59 15,3 1-14-15,1 1-24 16,-2-3-1-16,2-7-34 16,-2-3-34-16,1-11-143 15</inkml:trace>
  <inkml:trace contextRef="#ctx0" brushRef="#br0" timeOffset="1.32466E13">11997 10469 1463 0,'5'-6'224'16,"9"-4"-82"-16,4-1-10 15,10-3-48-15,6 3-22 16,4 8-33-16,-1 2-13 16,-16 5-7-16,-5 7-3 15,-19 4 1-15,-2 1-15 0,-10 9-23 16,-8-3-3-16,7-5 1 15,0 0 9-15,16-14 17 16,4-1 3-16,15 1 8 16,4-3 9-16,6 5 5 15,-3 6 7-15,-5 5 6 16,-7 8 2-16,-22 5 14 16,0 3-4-16,-19-2-10 15,-10-7-17-15,0-10-57 16,-4-11-48-16</inkml:trace>
  <inkml:trace contextRef="#ctx0" brushRef="#br0" timeOffset="1.32466E13">12380 9777 1472 0,'17'12'233'0,"26"20"-72"16,12 16-44-16,9 31-38 15,-1 9-13-15,-20 18-20 16,-20 9-16-16,-34 11-44 15,-21-5-24-15,-16-15-15 16,0-16 3-16,6-31 26 16,13-11 20-16,13-24 15 15,5-10-26-15</inkml:trace>
  <inkml:trace contextRef="#ctx0" brushRef="#br0" timeOffset="1.32466E13">13022 10416 1420 0,'1'1'317'0,"0"3"100"16,-1 2-156-16,-1-6-145 15,0 0-50-15,0 0-104 16,0 0 394-16</inkml:trace>
  <inkml:trace contextRef="#ctx0" brushRef="#br0" timeOffset="1.32466E13">13399 9919 1557 0,'1'0'293'0,"1"-4"-100"0,3 18-86 16,3 11-19-16,0 18-28 16,0 8-6-16,-7 13 11 15,-2 4 1-15,-8 10-8 16,0 5-10-16,4-7-29 15,4-9-12-15,8-20-4 16,3-14-1-16,11-18 2 16,6-3-20-16,6-12-50 15,2-1-36-15</inkml:trace>
  <inkml:trace contextRef="#ctx0" brushRef="#br0" timeOffset="1.32466E13">13303 10195 1584 0,'8'1'320'15,"13"4"-120"-15,9 0-25 16,17 2-65-16,8 0-34 15,13-5-46-15,1-2-7 16</inkml:trace>
  <inkml:trace contextRef="#ctx0" brushRef="#br0" timeOffset="1.32466E13">5740 11878 1462 0,'7'-3'234'0,"7"-2"-74"15,20 1-66-15,8 2-17 0,15 6-41 16,2-1-19-16,-6 5-22 16,-3 1-118-16</inkml:trace>
  <inkml:trace contextRef="#ctx0" brushRef="#br0" timeOffset="1.32466E13">5781 12059 1434 0,'17'3'263'16,"7"0"-8"-16,24-2-140 15,13 2-25-15,6-5-49 0,4 2-7 16,-9 0-72-16</inkml:trace>
  <inkml:trace contextRef="#ctx0" brushRef="#br0" timeOffset="1.32466E13">6868 11811 1473 0,'-22'2'259'16,"-17"3"-53"-16,-3 22-84 16,-4 12-33-16,12 17-42 15,3 9-20-15,20 5-19 16,11-1-2-16,23-3-2 15,12-6 0-15,22-20 5 16,10-12 2-16,9-34 6 16,3-15-1-16,-13-23 4 15,-5-19-1-15,-28-7 27 16,-19-7 18-16,-28 1 30 16,-21 9 14-16,-20 15-31 0,-5 14-23 15,-6 29-62-15,3 14-39 16</inkml:trace>
  <inkml:trace contextRef="#ctx0" brushRef="#br0" timeOffset="1.32466E13">7080 11886 1410 0,'-7'2'241'0,"-9"3"-36"16,-6 5-6-16,-2 7-40 15,-1 6-20-15,-9 15-50 16,-2 3-20-16,-4 11-30 0,0 3-10 16,6-2-48-16,9-1-36 15</inkml:trace>
  <inkml:trace contextRef="#ctx0" brushRef="#br0" timeOffset="1.32466E13">7759 11804 1510 0,'1'7'229'0,"5"16"-113"16,-2 13-31-16,2 22-23 16,1 6-14-16,-7 5-27 15,0-1-6-15,-2-13-21 16,2-9-23-16,1-19-81 15,3-9-75-15</inkml:trace>
  <inkml:trace contextRef="#ctx0" brushRef="#br0" timeOffset="1.32466E13">7578 12125 1038 0,'-8'1'420'0,"-7"-1"-205"15,6 1-20-15,20-2-59 16,12-5-15-16,30-3-42 16,20 2-19-16,12-6-31 15,8 6-1-15,-7 11-42 0</inkml:trace>
  <inkml:trace contextRef="#ctx0" brushRef="#br0" timeOffset="1.32466E13">8594 11997 1031 0,'9'-27'386'16,"7"-14"-239"-16,0-11-58 15,-3-1 3-15,-5 4-13 16,-7 1 10-16,-3 15 0 0,-4 5 2 16,-1 29-6-1,4-1-17-15,-1 1-35 16,3-1-12-16,-7 30-14 0,-5 69-2 16,24-24-4-16,5 2 0 15,7 1 0-15,-1-8 7 16,-3-17-70-16,5-6-42 15</inkml:trace>
  <inkml:trace contextRef="#ctx0" brushRef="#br0" timeOffset="1.32466E13">8458 12308 1712 0,'24'-6'349'0,"45"-4"-258"15,15-2-28-15,14 4-31 16,4 1-12-16,-12 3-41 16,-11 0-49-16</inkml:trace>
  <inkml:trace contextRef="#ctx0" brushRef="#br0" timeOffset="1.32466E13">8820 12694 1064 0,'-22'7'317'15,"-22"6"-210"-15,-3-13-48 16,0-7 3-16,5-14 27 16,10-11-6-16,21-3-7 15,9-3-1-15,19-1-1 16,14 8-3-16,18 12-3 16,-9 24 2-1,-20-3-26-15,1 2-6 0,52 39-6 16,-12 13 0-16,-34 19-3 0,-36-9-2 15,-19 6-7-15,-8-1-9 16,-6-11-7-16,-8-15-1 16,-3-24-9-16,6-16-10 15,12-19-10-15,10-9-2 16,18-15 4-16,10-3 8 16,24-3 16-16,10 5 6 15,12 14 12-15,8 10 2 16,-6 23-3-16,-2 11-2 0,-17 18 2 15,-8 7-20-15,-5 2 70 16</inkml:trace>
  <inkml:trace contextRef="#ctx0" brushRef="#br0" timeOffset="1.32466E13">9658 11486 1403 0,'-15'5'211'0,"-21"7"-83"15,-5 6-4-15,-13 16 4 16,0 11-13-16,4 30-11 16,8 17-7-16,18 26-32 0,15 6-9 15,26 6-17 1,11-9-13-16,18-15-6 0,2-12-33 15,6-30-93-15,3-16-258 16</inkml:trace>
  <inkml:trace contextRef="#ctx0" brushRef="#br0" timeOffset="1.32466E13">9971 12117 876 0,'-16'-12'446'16,"-16"-11"-251"-16,9-10-114 15,6-12-10-15,12-8-31 16,12 1-1-16,21 6 16 16,10 11 21-16,10 21 29 15,1 15-12-15,-9 32-23 0,-9 14-8 16,-27 17-23-16,-13 6-8 16,-29-1-14-16,-9-3-5 15,-4-16-4-15,2-7 0 16,13-22-6-16,10-14-3 15,13-17-4-15,9-6-5 16,13-7 4-16,2 1 4 16,18 12 5-16,2 1 3 15,8 13 0-15,5 11 0 0,-6 8-3 16,-1 10 5-16,-6 0-83 16,-4-3-88-16</inkml:trace>
  <inkml:trace contextRef="#ctx0" brushRef="#br0" timeOffset="1.32466E13">10400 11907 1534 0,'-11'-5'284'0,"-18"-1"-77"15,1 11-61-15,3 17-78 16,1 7-27-16,9 13-37 15,1 2-4-15,14 8-3 16,10 5-1-16,18-9 1 16,5-3 1-16,10-17 1 15,3-13 1-15,3-15 3 0,2-10 3 16,-6-13 5-16,-5-8 2 16,-22-9 36-16,-13-7 11 15,-21 3 4-15,-14 2-1 16,-13 11-37-16,-2 10-28 15,5 13-43-15,5 6-451 16</inkml:trace>
  <inkml:trace contextRef="#ctx0" brushRef="#br0" timeOffset="1.32466E13">11114 11794 1194 0,'-2'-1'342'16,"-1"6"-111"-16,0 14-29 15,4 18-96-15,6 15-31 16,2 11-40-16,5 6-17 15,-6-2-10-15,-1-5-1 16,-5-11-6-16,-1-9-13 0,1-16-47 16,-1-9-50-16</inkml:trace>
  <inkml:trace contextRef="#ctx0" brushRef="#br0" timeOffset="1.32466E13">10954 12109 1558 0,'10'-3'294'16,"9"1"-101"-16,16-4-94 15,11 3-8-15,13-4-40 16,2-2-21-16,4 3-16 16,-5 2-14-16</inkml:trace>
  <inkml:trace contextRef="#ctx0" brushRef="#br0" timeOffset="1.32466E13">11899 11933 1443 0,'-11'-4'231'0,"-16"-7"-55"15,-3 4-18-15,-2 5-68 0,0 3-24 16,4 11-51-16,1 3-12 16,5 11-8-16,12 7-1 15,11 6 0-15,14 10-1 16,13-1 1-16,5-1 2 16,6-7 4-16,4-11 0 15,10-10 1-15,1-11 2 16,3-18-11-16,-3-10 2 0,-12-22 6 15,-11-4 20-15,-20-6 47 16,-11-3 8-16,-22 4 1 16,-8 6-23-16,-15 9-38 15,-1 12-9-15,1 17-65 16,6 10-40-16</inkml:trace>
  <inkml:trace contextRef="#ctx0" brushRef="#br0" timeOffset="1.32466E13">12072 11878 1297 0,'1'-5'275'16,"-1"3"-77"-16,-9 3 3 15,-14 14-62-15,-6 13-17 16,-11 11-64-16,-3 6-19 16,-2 12-30-16,2-4-5 15,10-2-4-15,6-2 4 0,14-19-39 16,5-6-9-16</inkml:trace>
  <inkml:trace contextRef="#ctx0" brushRef="#br0" timeOffset="1.32466E13">12185 11496 1444 0,'18'8'227'0,"27"17"-61"15,8 20-46-15,4 19-24 16,-3 22-4-16,-17 27-8 16,-14 6-16-16,-36 14-39 15,-17-3-11-15,-21-11-13 0,-7-11-7 16,-2-27-5 0,6-16-17-16,11-33-65 0,7-12-50 15</inkml:trace>
  <inkml:trace contextRef="#ctx0" brushRef="#br0" timeOffset="1.32466E13">12938 12041 1649 0,'-2'0'394'0,"-4"-5"-120"16,2 4-136-16,3 1-95 15,1 0-33-15,0-1 369 16</inkml:trace>
  <inkml:trace contextRef="#ctx0" brushRef="#br0" timeOffset="1.32466E13">13484 11974 1042 0,'-18'2'344'15,"-26"-3"-209"-15,0-10-19 16,10-15 29-16,0-11-2 15,19-15-57-15,9-1-28 16,19 2-27-16,9 6 12 16,15 21-1-16,8 9 8 0,11 27 3 15,3 13-16-15,-9 24-3 16,-12 11-1-16,-30 11-7 16,-12 7-3-16,-24-6-8 15,-8-6-5-15,-6-17-11 16,-3-10-14-16,8-19-19 15,8-14-10-15,3-15-3 16,9-11 8-16,11-7 14 16,7 0 8-16,17 7 6 15,7-2 0-15,8 15 0 16,3 4 0-16,1 10 2 16,-2 8 4-16,-7 4 5 15,0 7 12-15,-8-4 75 16</inkml:trace>
  <inkml:trace contextRef="#ctx0" brushRef="#br0" timeOffset="1.32466E13">13876 12156 1704 0,'-3'1'453'0,"-4"2"-97"15,1 2-243-15,-2 0-29 16,5-3-100-16,1 1 26 15</inkml:trace>
  <inkml:trace contextRef="#ctx0" brushRef="#br0" timeOffset="1.32466E13">14275 11810 984 0,'-10'-2'433'16,"-14"-3"-252"-16,-1 5 6 16,-7 6-28-16,1 5-37 15,-1 10-55-15,-2 3-26 16,8 7-35-16,10 12-4 15,17 2-4-15,14 2-1 16,19-4 1-16,6-10 0 0,9-15 5 16,5-8 3-16,7-17 6 15,-8-15 2-15,-11-10 5 16,-14-12 21-16,-28-8 20 16,-12 3 1-16,-23-4-4 15,-7 3-22-15,-2 13-57 16,5 7-17-16</inkml:trace>
  <inkml:trace contextRef="#ctx0" brushRef="#br0" timeOffset="1.32466E13">14600 11737 1366 0,'1'-1'222'0,"1"2"-56"16,-4 6-50-16,1-7-32 16,-6 15-8-16,-30 45-29 15,16-24-10-15,6 1-14 16,8-4-5-16,18-4-10 16,9-4 0-16,16-8 1 15,-3-4 1-15,5-4-15 16,-6-12-39-16,-10-6-209 15</inkml:trace>
  <inkml:trace contextRef="#ctx0" brushRef="#br0" timeOffset="1.32466E13">14775 11726 1457 0,'-2'1'225'0,"-2"8"-81"0,-2 6-4 15,0 15-40-15,0 11-9 16,5 17-16-16,-3 7-7 16,1 1-16-16,1-1-18 15,-3-15-22-15,6-3-5 16,2-12-9-16,1-6-18 16,-2-8-28-16,-2-6 317 15</inkml:trace>
  <inkml:trace contextRef="#ctx0" brushRef="#br0" timeOffset="1.32466E13">5616 13623 1458 0,'-1'4'220'16,"4"3"-71"-16,10 2-24 15,17 1-52-15,7-4-13 16,17-4-32-16,9-2-7 16,4-4-3-16,-2-2-15 0,-12-1-170 15</inkml:trace>
  <inkml:trace contextRef="#ctx0" brushRef="#br0" timeOffset="1.32466E13">5670 13781 1472 0,'12'0'274'0,"6"0"-7"15,27-1-123-15,15-2-10 16,7 0-53-16,3 1-27 16,-12 3-38-16,-10 4-28 15</inkml:trace>
  <inkml:trace contextRef="#ctx0" brushRef="#br0" timeOffset="1.32466E13">5611 13320 1356 0,'12'-18'198'15,"17"-14"-111"-15,2 5-13 16,6 17-11-16,0 10-1 16,-7 19-15-16,-3 10-2 15,-7 8-1-15,2 2 1 0,-3-8 2 16,2-12 5-16,4-22 9 15,-1-13-4-15,-1-24-11 16,0-2-5-16,-10 0-16 16,-3 3-7-16,-11 22-18 15,-8 13 19-15</inkml:trace>
  <inkml:trace contextRef="#ctx0" brushRef="#br0" timeOffset="1.32466E13">6924 13769 257 0,'-3'-7'387'0,"-9"-16"175"16,4-5-259-16,0-15-128 16,5 0-12-16,9-1-49 15,9 0-22-15,19 17-28 16,0 8-4-16,5 26-8 15,2 10-9-15,-11 21-17 16,-4 13-1-16,-24 12-5 16,-12 10-3-16,-25 6-4 15,-8-4-3-15,-3-16-7 0,4-8-4 16,1-26-11-16,3-11-11 16,8-23-23-16,4-14-2 15,16-16 4-15,14-5 12 16,24 3 42-16,9 7 12 15,4 17 21-15,6 11 8 16,-4 22-6-16,-6 12-4 16,-1 15-14-16,-9 4 6 0,-4 1 14 15</inkml:trace>
  <inkml:trace contextRef="#ctx0" brushRef="#br0" timeOffset="1.32466E13">7545 13593 1204 0,'-16'-4'343'16,"-20"0"-69"-16,-1 4-93 16,2 20-102-16,1 5-31 15,8 13-39-15,8 3-13 16,9 13-4-16,11 5-1 15,20 1 1-15,7 1 2 16,15-22 2-16,2-14 3 0,3-21 3 16,3-13 4-16,-5-25 26 15,-5-6 20-15,-24-19 37 16,-12-1 10-16,-28 4-17 16,-15-3-20-16,-13 18-43 15,-2 11-12-15,8 24-34 16,7 10 68-16</inkml:trace>
  <inkml:trace contextRef="#ctx0" brushRef="#br0" timeOffset="1.32466E13">7838 13945 1668 0,'0'5'383'0,"0"0"-169"15,1 1-95-15,0-2-85 16,-1-4-5-16</inkml:trace>
  <inkml:trace contextRef="#ctx0" brushRef="#br0" timeOffset="1.32466E13">8185 13549 1459 0,'1'-6'247'16,"0"-1"-54"-16,-1 3-41 15,-5 18-79-15,-4 7-19 16,-8 12-31-16,-4 9-11 0,4-1-10 15,4 0-1-15,13-8-1 16,9-4-2-16,13-9 0 16,7-4-1-16,10-6 3 15,3-3-12-15,3-4-81 16,1-3-88-16</inkml:trace>
  <inkml:trace contextRef="#ctx0" brushRef="#br0" timeOffset="1.32466E13">8381 13592 1494 0,'-6'1'254'0,"-2"10"-78"16,2 3-35-16,6 19-56 16,-4 6-7-16,4 20-23 15,0 6-3-15,0 5-3 16,6 0-18-16,-5-20-16 15,2-5-9-15,-2-23-49 0,6-7 430 16</inkml:trace>
  <inkml:trace contextRef="#ctx0" brushRef="#br0" timeOffset="1.32466E13">8926 13777 1195 0,'2'0'331'16,"11"11"-97"-16,2 8-105 15,2 14-62-15,-3 4-17 16,-7 7-20-16,-7 0-8 16,-6-9-11-16,0-3 0 15,1-15-1-15,1-7-1 0,-1-12-17 16,4-6-5-16,4-23-6 15,2-3-3-15,15-5 11 16,3-2 2-16,12 9 3 16,3 2 6-16,0 17 10 15,-3 8 9-15,-11 14 12 16,-4 14-1-16,-15 10 1 16,-5 3-6-16,-6 1-9 15,-8-8-4-15,2-13-3 16,0-5 1-16,4-14-2 15,5-6-2-15,7-8-6 16,5-8-8-16,14-9-12 16,3 1 0-16,3 4 0 15,2 5 6-15,-10 12 7 16,-1 5 2-16,-4 13 5 16,-3 10 8-16,-4 14 9 15,-2 10 7-15,-7 7 12 0,-1-1 5 16,-6-5 8-16,3-2-3 15,5-9-14-15,0-5-9 16,9-9-30-16,1-8 219 16</inkml:trace>
  <inkml:trace contextRef="#ctx0" brushRef="#br0" timeOffset="1.32466E13">10418 13695 1574 0,'7'1'250'0,"20"1"-171"15,21-2-16-15,33-5-9 16,15 0-21-16,6-1-29 16,-2 4-4-16,-26 3-87 15,-10 4-118-15</inkml:trace>
  <inkml:trace contextRef="#ctx0" brushRef="#br0" timeOffset="1.32466E13">10559 13791 1542 0,'4'0'262'0,"13"1"-99"15,15 1-38-15,23-2-30 16,5-2-22-16,18-2-48 16,0 0-12-16,-4 1-2 15,-5 1-21-15,-19-1-95 16,-9-3-124-16</inkml:trace>
  <inkml:trace contextRef="#ctx0" brushRef="#br0" timeOffset="1.32466E13">11055 13591 1222 0,'17'-2'283'0,"18"4"-159"16,1 2-39-16,1 3 0 15,-4 12 1-15,-9-2-1 16,-14 8 0-16,-6 5-21 15,-22 0-15-15,-6 4-12 16,-15-2-14-16,-4-5-15 16,3-9-383-16</inkml:trace>
  <inkml:trace contextRef="#ctx0" brushRef="#br0" timeOffset="1.32466E13">12266 13627 1387 0,'-4'-6'244'0,"-3"-5"-55"16,7 13-58-16,-8 5-21 0,0 11-53 15,4 9-18-15,-3 3-23 16,6 1-6-16,9 6-5 16,2-5-3-16,7-4 0 15,3-5 0-15,6-14 3 16,5-7 0-16,5-11 4 15,1-9 0-15,-7-11-1 16,-6-3 2-16,-10-6-4 16,-3 1 1-16,-6-1-1 15,-5 1-1-15,-5 8 0 16,-4 9 0-16,-1 19 1 16,1 5-1-16,4 14-2 15,4 6-2-15,9 15-3 16,6 10-2-16,8 21 3 15,2 9 0-15,-5 7 10 16,-8-1 3-16,-18-2 12 0,-11-5 8 16,-18-14-3-16,-7-2 1 15,-4-25-5-15,1-12-6 16,7-29-7-16,5-17-10 16,17-26-13-16,16-8-7 15,16-4-21-15,10 6-13 16,17 17-58-16,0 7-88 15</inkml:trace>
  <inkml:trace contextRef="#ctx0" brushRef="#br0" timeOffset="1.32466E13">12701 14030 1540 0,'0'7'279'0,"0"12"-111"15,-3 5-36-15,10 7-52 0,-5 5-22 16,6 3-23-16,7 1-7 16,-10-2-25-16,5-3-31 15,-4-17-96-15,-7-3-81 16</inkml:trace>
  <inkml:trace contextRef="#ctx0" brushRef="#br0" timeOffset="1.32466E13">12700 14070 1581 0,'11'-5'289'0,"12"-2"-152"16,9 2-37-16,5 5-37 15,2 6-18-15,-5 2-23 16,-8 3-4-16,-18 5-10 16,-9-1-1-16,-14 8 0 15,-3-6-1-15,0-2-7 16,2-7-10-16,6-11-15 16,5-3-4-16,9-3 5 15,4 2 8-15,14 6 15 16,2 3 2-16,3 7 8 15,-1 6 5-15,-15 9 8 0,-4 6 15 16,-17 6 2-16,-10 3-4 16,-9-5-3-16,-9-7-13 15,0-14-34-15,3-9-41 16</inkml:trace>
  <inkml:trace contextRef="#ctx0" brushRef="#br0" timeOffset="1.32466E13">12214 13258 1459 0,'1'0'223'15,"6"-2"-78"-15,6 2-8 16,18 2-42-16,9 0-20 16,17 2-34-16,7 0-15 15,1 0-17-15,-3 3 3 0,-17-3-60 16,-8 1-24-16,-15-5-91 15,-7-3-110-15</inkml:trace>
  <inkml:trace contextRef="#ctx0" brushRef="#br0" timeOffset="1.32466E13">12644 13203 1001 0,'-4'-4'416'0,"6"0"-240"16,-1 2-11-16,-1 2-31 16,0 0-26-16,11 10-51 15,33 39-8-15,-34-22-2 16,-6 0 0-16,-12 3-8 15,-6-1 0-15,-3-8 161 16</inkml:trace>
  <inkml:trace contextRef="#ctx0" brushRef="#br0" timeOffset="1.32466E13">13244 13660 1573 0,'15'0'326'16,"10"-3"-80"-16,18 1-151 15,5-3-34-15,9 3-41 16,-4-2-7-16,-4 7-52 15,-6 2-37-15</inkml:trace>
  <inkml:trace contextRef="#ctx0" brushRef="#br0" timeOffset="1.32466E13">13223 13855 1582 0,'3'6'306'16,"12"4"-145"-16,2-4-14 16,24 1-61-16,6-7-35 15,16-2-34-15,3-3 12 16</inkml:trace>
  <inkml:trace contextRef="#ctx0" brushRef="#br0" timeOffset="1.32466E13">14313 13719 1286 0,'-16'6'283'0,"-19"3"-55"15,0-3-81-15,1-11-68 16,7-11-15-16,7-14-21 16,4-6-11-16,21-2-8 15,5 0 1-15,16 1 5 16,7 4 4-16,8 11 4 15,6 15-2-15,6 20-11 16,1 13-7-16,-19 16 3 16,-15 2 1-16,-31 13 0 15,-17 1-1-15,-20 4-9 16,-5 2-4-16,1-14-3 16,8-5-17-16,2-25-34 15,6-13-12-15,7-13-8 16,6-10 13-16,19-6 29 15,12 2 11-15,17 0 14 16,2 6 8-16,8 14 18 16,1 4 4-16,0 17-5 0,2 6-5 15,-5 6-5-15,-3-1-19 16</inkml:trace>
  <inkml:trace contextRef="#ctx0" brushRef="#br0" timeOffset="1.32466E13">14765 13612 1258 0,'-15'-5'316'0,"-9"-3"-78"0,-3 9-88 15,-6 2-53-15,5 12-65 16,-1 2-20-16,8 15-10 16,3 7 1-16,16 11 4 15,9 7 2-15,14-3 0 16,10-2-3-16,7-14-1 15,2-14 2-15,14-18 2 16,-2-13 2-16,1-21 3 16,-4-10 3-16,-20-14 37 15,-12-1 18-15,-22-1 10 16,-12 3 0-16,-18 17-45 16,-4 4-30-16,-7 18-49 15,0 9-385-15</inkml:trace>
  <inkml:trace contextRef="#ctx0" brushRef="#br0" timeOffset="1.32466E13">13212 13485 1062 0,'1'-10'369'0,"2"-13"-224"0,1-4-9 16,11 2 9-16,0 1 6 16,11 9-40-16,1 9-6 15,2 13-57-15,3 11-24 16,-4 9-14-16,2-2-5 16,0 2 0-16,-1-14 0 15,5-13 7-15,2-6 9 16,-7-24 11-16,-4-3 1 15,-15-6-3-15,-9 0-9 16,-13 12-27-16,-6 11 391 0</inkml:trace>
  <inkml:trace contextRef="#ctx0" brushRef="#br0" timeOffset="1.32466E13">15022 13988 1731 0,'4'1'352'0,"-1"-3"-284"15,3-2-17-15,-6 3-124 16</inkml:trace>
  <inkml:trace contextRef="#ctx0" brushRef="#br0" timeOffset="1.32466E13">15347 13510 1356 0,'-9'10'261'0,"-7"1"5"15,-2 10-155-15,0 3-25 0,2 0-22 16,5 6-7-16,7-2-22 15,10-4-2-15,16-4-11 16,7-9-4-16,16-3-6 16,3-1-5-16,5-3-16 15,-6-3-45-15,-8-1-206 16</inkml:trace>
  <inkml:trace contextRef="#ctx0" brushRef="#br0" timeOffset="1.32466E13">15518 13568 1232 0,'0'1'326'16,"0"-1"-72"-16,0 3-69 15,0-3-29-15,0 0-27 16,3 19-25-16,11 46-29 0,-13-27-10 16,-2 14-14-16,-6 5-8 15,-5 2-24-15,0-4-4 16,10-10-53-16,2-10 37 15</inkml:trace>
  <inkml:trace contextRef="#ctx0" brushRef="#br0" timeOffset="1.32466E13">15939 13622 1622 0,'0'-10'390'16,"-3"-2"-84"-16,0 5-200 0,1 2-46 16,-1 7-104-16,1 0-38 15</inkml:trace>
  <inkml:trace contextRef="#ctx0" brushRef="#br0" timeOffset="1.32466E13">15991 13825 1366 0,'-4'15'246'0,"-3"20"-48"16,3 5-31-16,-3 7-30 15,1 4-12-15,2 7-40 16,0-1 12-16,-1 2-44 15,-3-1 7-15,-6-6 4 16,-2-2-2-16,-3-14-18 16,-2-5-10-16,-4-16-13 0,-1-10-5 15,-5-18-8-15,1-6-19 16,9-11-50-16,1-6-30 16,17 5-58-16</inkml:trace>
  <inkml:trace contextRef="#ctx0" brushRef="#br0" timeOffset="1.32466E13">15719 13257 1378 0,'2'-2'238'16,"4"-3"-40"-16,6 1-51 16,16 4-58-16,7 0-21 15,16 0-34-15,9 3-14 16,0-3-12-16,3 0 0 15,-13 0-29-15,-13-4-24 16,-9 0-56-16,-13-4-47 0,-14-3 2 16,-1 0 31-16,-7-2 56 15,-1 2 35-15,5 5 27 16,-1-1 1-16,5 5 11 16,4 3 13-16,2 2 19 15,8 9 18-15,0 0 16 16,-4 1 6-16,-4 2 35 15,-9-1 8-15,-7 0 8 16,-5-3-19-16,-2-2-60 16,8-3-16-16,4-1-50 15,2-2-436-15</inkml:trace>
  <inkml:trace contextRef="#ctx0" brushRef="#br0" timeOffset="1.32466E13">16634 13710 1405 0,'7'2'207'0,"9"13"-84"15,4 4-10-15,-15 12-27 0,2 8-18 16,-9 0-40-16,-6 2-11 16,1-8-7-16,2-10 0 15,2-14 6-15,-1-12-2 16,2-26 0-16,2-7-1 16,13-10-9-16,8 0-3 15,13 15-2-15,2 3-2 16,1 19 0-16,-5 9 1 0,-4 11 2 15,-5 9 4-15,-12 8 3 16,-1 3 0-16,-9-1 0 16,-2-1 0-16,-4-9 0 15,-2-3 2-15,2-13 4 16,3-4 3-16,6-10 0 16,4-9-2-16,8-6-5 15,5-6-4-15,3 1-4 16,0 2-1-16,-2 7-1 15,1 9 0-15,-6 12-2 16,0 3 1-16,-5 12 5 16,-4 6 10-16,-8 8 15 15,1 5 6-15,-2 1 6 16,1 2-6-16,4-7-10 16,-2-4-5-16,4-9 3 15,-2-11 373-15</inkml:trace>
  <inkml:trace contextRef="#ctx0" brushRef="#br0" timeOffset="1.32466E13">23354 2652 1426 0,'0'-3'183'0,"0"4"-112"16,8 16-13-16,2 32-6 15,8 21 14-15,-1 35-7 16,-5 16-11-16,6 29-18 16,-6 2-10-16,-8 12-2 15,9-2-3-15,-10-24-15 16,0-16-6-16,5-33-19 15,-6-20-27-15</inkml:trace>
  <inkml:trace contextRef="#ctx0" brushRef="#br0" timeOffset="1.32466E13">23460 2795 1209 0,'-6'4'249'0,"-14"5"-195"16,-9 10-40-16,-9 12-14 15,-7 4 0-15,1 5 0 16,8-2 0-16,11-9 6 16,9-10 2-16,16-13 2 15,1-12 1-15,14-13-6 16,4-10-1-16,9-15-2 16,4 0-1-16,3-10 0 15,-6 3 0-15,-4 3 0 16,-4 0 14-16,-10 14 15 15,0 9 21-15,-15 17 31 0,4 15-5 16,0 21 1-16,4 7-22 16,17 13-34-16,7 2-12 15,13-8-5-15,13-4-13 16</inkml:trace>
  <inkml:trace contextRef="#ctx0" brushRef="#br0" timeOffset="1.32466E13">23816 2356 1311 0,'1'0'220'0,"6"5"-133"15,-2 11-29-15,7 15-13 16,-1 11 2-16,2 12-3 16,-1 5-11-16,-2 5-19 15,-3-4-20-15,-1-8-53 16,-3-9-19-16,4-18-103 16</inkml:trace>
  <inkml:trace contextRef="#ctx0" brushRef="#br0" timeOffset="1.32466E13">23590 2641 1461 0,'5'-7'171'16,"11"-11"-111"-16,8-1-4 15,30 10 5-15,9-2 3 16,9 11-40-16,7 2-12 15,-9 4-10-15</inkml:trace>
  <inkml:trace contextRef="#ctx0" brushRef="#br0" timeOffset="1.32466E13">2066 15732 1590 0,'-5'7'296'0,"-6"19"-153"0,-11 17-24 15,-9 26-26-15,-5 11-26 16,-3 9-38-16,1-5-9 15,14-14-14-15,4-9-1 16,15-25 0-16,6-13 3 16,9-24 6-16,6-16-1 15,4-28-1-15,2-10-2 0,-3-18-5 16,-1-6-2-16,-6-1 1 16,1 0-2-16,2 19-2 15,-6 10 0-15,-2 27-2 16,-5 15-3-16,-7 17-4 15,5 16-1-15,16 21-1 16,-1 9 4-16,17 13 0 16,3-2 3-16,2-4 2 15,11-4 1-15,0-9 3 16,3-3 1-16,-12-14 1 16,-8-5 2-16,-21-10 7 15,-15-2 3-15,-28-6 5 16,-14-3-2-16,-18-6-5 15,-7-7-3-15,4 0-8 16,3-2-3-16,17 8-9 16,13 4-18-16,18 9-103 0,13 0-57 15</inkml:trace>
  <inkml:trace contextRef="#ctx0" brushRef="#br0" timeOffset="1.32466E13">2698 16137 1510 0,'-17'-14'258'0,"-14"-9"-97"15,-4 0-25-15,-2 16-53 16,3 8-26-16,2 13-37 15,8 10-13-15,12 5-15 16,12 3-2-16,16-2 0 16,7-5 2-16,15-11 6 15,2-8 2-15,2-13 3 16,-1-9 1-16,-7-9 2 16,-6-6 0-16,-7 1 1 15,-4 1 0-15,-10 7 1 16,-3 6-2-16,-5 15-5 15,-3 2 0-15,-2 14 4 16,2 8 2-16,3 3 5 16,1 3 1-16,7 0-5 0,6-4 0 15,10-10 26-15,4-2 10 16,8-13 19-16,4-6 6 16,-1-10-11-16,-1-6 0 15,-8-3-10-15,-9-1-5 16,-10 2-14-16,-7 3-8 15,-10 6-18-15,-6 2-37 16,-4 5-169-16</inkml:trace>
  <inkml:trace contextRef="#ctx0" brushRef="#br0" timeOffset="1.32466E13">2966 16051 1493 0,'-7'-15'224'16,"-6"-11"-69"-16,21-13-160 16,13-7-4-16,21-13 7 15,15-1 24-15,6 13 36 16,2 9 9-16,-4 34 14 16,-7 17-3-16,-15 33-9 15,-8 16-5-15,-11 22-13 16,-7 4-11-16,-3-3-20 15,-1-9 1-15,2-23-4 16,3-13 0-16,-4-23 1 16,0-14 1-16,-5-18-3 0,-2-9-2 15,4-17-9-15,-6-7-6 16,-3 1-6-16,-2 6 0 16,-14 17 6-16,-3 15 7 15,-13 24 36-15,-12 15 11 16,-8 17 2-16,-1 8-9 15,8-2-34-15,13-6-24 0,22-21-50 16,13-8-274 0</inkml:trace>
  <inkml:trace contextRef="#ctx0" brushRef="#br0" timeOffset="1.32466E13">3802 16019 1151 0,'-18'-3'354'0,"-22"3"-153"0,1 0-11 16,6 5-65-16,8 7-36 15,17 2-51-15,8 2-20 16,19-1-21-16,9-1-1 16,9-7 2-16,2 0 2 15,-1-2-2-15,-7-4-5 16,-11 2-6-16,-12-4-2 15,-18-3 5-15,-5 4 7 0,-19 2 11 16,-3 5 11-16,-1 7 23 16,3 2 11-16,11 6 8 15,12 0-7-15,12 4-25 16,7-3-13-16,16-4-13 16,3 1 0-16,8-10-2 15,1-4 3-15,-1-6-31 16,-4-6-24-16</inkml:trace>
  <inkml:trace contextRef="#ctx0" brushRef="#br0" timeOffset="1.32466E13">3745 15767 1469 0,'-5'3'190'15,"-4"4"-105"-15,8 11-74 16,4 4-111-16</inkml:trace>
  <inkml:trace contextRef="#ctx0" brushRef="#br0" timeOffset="1.32466E13">3998 16058 1449 0,'-2'13'252'0,"2"15"-27"15,4 2-19-15,11 3-50 16,7-1-32-16,13-7-44 16,8-4-17-16,1-11-10 15,-2-9-14-15,-5-12-17 16,-4-8-1-16,-12-7-7 16,-3 0-4-16,-14-1-54 15,-1 8-63-15</inkml:trace>
  <inkml:trace contextRef="#ctx0" brushRef="#br0" timeOffset="1.32466E13">4188 15953 1475 0,'-3'4'306'0,"0"7"23"16,0 12-61-16,3 15-132 15,3 13-29-15,-1 21-32 0,2 4-12 16,-1 18-4-16,-1 8-7 15,5-4-58-15,0-1 179 16</inkml:trace>
  <inkml:trace contextRef="#ctx0" brushRef="#br0" timeOffset="1.32466E13">4423 16088 1589 0,'16'5'280'0,"16"-2"-188"0,0-1-15 16,10-2-38-16,-7-4-17 15,-7-4-11-15,-3-4-1 16,-14 3-2-16,-6 0-2 15,-13 9-6-15,-7 1-1 16,-11 11-2-16,-3 8 10 16,6 10 10-16,4 10 2 15,14 3-1-15,6-5-9 16,18 1-9-16,7-11 13 16,15-12-114-16,8-6-188 0</inkml:trace>
  <inkml:trace contextRef="#ctx0" brushRef="#br0" timeOffset="1.32466E13">5003 16084 1521 0,'-17'-10'236'0,"-27"-14"-118"15,2 5-44-15,10 11-40 16,4 4-6-16,20 10-16 15,8 5-5-15,15 4-2 16,8 3-3-16,7 1-2 16,-2-3-3-16,-5-4-4 15,-5-2-8-15,-5 0-13 16,-9-1 1-16,-8 0 6 0,-4-1 9 16,-14 1 21-16,0 2 23 15,2 2 59-15,0 2 28 16,6 3 13-16,13 1-17 15,9-1-67-15,11 2-23 16,12 1-17-16,5-4 1 16,6-5-32-16</inkml:trace>
  <inkml:trace contextRef="#ctx0" brushRef="#br0" timeOffset="1.32466E13">5775 15898 1459 0,'2'4'213'0,"8"5"-75"15,7 5-84-15,15 4-35 0,3-6 2 16,7-4-3-16,-4-8-4 16,-1-5-3-16,-3-2 0 15,-15 1-5-15,-1 2-2 16,-18 5-4-16,-10 6 0 15,-10 7-1-15,-5 6 2 16,-6 7 12-16,6 4 13 16,1-1 19-16,3-1 7 15,16 0 15-15,5-5-3 0,13-5-16 16,11-4-6-16,6-13-18 16,3-5-7-16,2-9-6 15,-4-8-2-15,-1-5-2 16,-5-6-3-16,-7-4-1 15,-3 8-2-15,-9 9 0 16,-5 10-1-16,-5 16 3 16,0 7 5-16,-3 21 3 15,6 3 2-15,3 4-7 16,6-1-3-16,8-12-63 16,4-8-61-16,2-16-175 15</inkml:trace>
  <inkml:trace contextRef="#ctx0" brushRef="#br0" timeOffset="1.32466E13">6339 16013 1478 0,'3'-1'302'15,"4"-3"-15"-15,0 9-85 0,1 11-46 16,12 12-78-16,4 4-20 16,12 8-26-16,-3-7-8 15,-17-5 7-15,-9-5 0 16,-15-9 3-16,-10-4-3 15,-11-15-41-15,-2-3-21 16</inkml:trace>
  <inkml:trace contextRef="#ctx0" brushRef="#br0" timeOffset="1.32466E13">7365 15889 1467 0,'-24'13'256'0,"-21"10"-69"16,1 15-78-16,6 2-47 16,17 4-44-16,14-3-2 15,22-3 12-15,13-4 11 16,11-11 11-16,6-1-3 15,-1-14-9-15,-13-7-8 16,-8-7-7-16,-13-9-4 16,-15-4-17-16,-3-1-24 0,-18-4-99 15</inkml:trace>
  <inkml:trace contextRef="#ctx0" brushRef="#br0" timeOffset="1.32466E13">7429 15952 1407 0,'13'12'312'0,"16"18"100"16,8 5-165-16,7 12-101 16,-1 6-32-16,-1 8-38 15,-5 6-14-15,-6 8-29 16,-5-5-14-16,-1-9-84 16,-1-16-40-16,-7-35 405 15</inkml:trace>
  <inkml:trace contextRef="#ctx0" brushRef="#br0" timeOffset="1.32466E13">7851 16002 1557 0,'-22'12'404'0,"-14"8"75"16,-15 19-302-16,-7 5-51 16,-5 16-81-16,-1 9-23 15,11 4-17-15,7-1-4 16,22-9 123-16</inkml:trace>
  <inkml:trace contextRef="#ctx0" brushRef="#br0" timeOffset="1.32466E13">8126 15867 1211 0,'-18'-1'324'0,"-12"-2"-133"15,-10 10-35-15,0 4-18 16,9 8-67-16,3 2-24 16,22 6-32-16,13-2-8 15,13-3-5-15,13 0-2 16,4-10 3-16,-2-5-2 16,-3-5-2-16,-8-7-16 15,-13-3-27-15,-10 0 2 16,-17 2 5-16,-10 6 13 15,-11 2 34-15,-1 8 18 0,4 5 17 16,6 0 10-16,12 3 8 16,4 0-12-16,12 3-4 15,4-2 6-15,12-2-4 16,9-4-1-16,9-6-16 16,5-3-11-16,2-6-20 15,-4-4-31-15,-6-10 35 16</inkml:trace>
  <inkml:trace contextRef="#ctx0" brushRef="#br0" timeOffset="1.32466E13">8058 15636 1886 0,'-9'-5'479'0,"-9"0"-355"15,7 5-61-15,7 10-52 0,7 9-36 16</inkml:trace>
  <inkml:trace contextRef="#ctx0" brushRef="#br0" timeOffset="1.32466E13">8494 15965 798 0,'-6'-4'524'0,"-12"-5"-254"15,-2 5-66-15,-7 2-10 16,1 6-28-16,-1 7-68 15,4 7-35-15,8 7-45 16,0 0-18-16,15 8-5 16,4-3-2-16,9-5 1 15,9-1 3-15,4-8 3 16,5-2 3-16,-4-4 4 16,-6-7 1-16,-10-4 22 15,-16-7 4-15,-15 1-2 0,-4-4 0 16,-3 1 6-16,3 2-110 15</inkml:trace>
  <inkml:trace contextRef="#ctx0" brushRef="#br0" timeOffset="1.32466E13">8793 15922 1539 0,'-12'3'283'0,"-17"6"-108"16,-1 3-55-16,8 5-75 16,6 1-29-16,17-4-15 15,6-3 0-15,18 3-1 16,7-5 3-16,1-3-1 0,-4-3-1 16,-11-3-2-16,-9-4-1 15,-9 4-9-15,-8-1 1 16,-18 3 4-16,-7 5 3 15,-4 2 10-15,1 4 4 16,11 3-1-16,9 4 2 16,9 1-1-16,11 6-1 15,14-3 0-15,3-1-1 16,12-6 0-16,3-8 0 0,-2-9 0 16,-4-6 1-16,1-9 2 15,-9-4-2-15,-1-11-3 16,5 3 0-16,-15-5-1 15,4 2 2-15,-9 10-2 16,-5 3 19-16,-2 13 10 16,-3 11 4-16,1 12 2 15,2 7-18-15,0 9-16 16,1-5-5-16,6 4-16 16,4-2-4-16</inkml:trace>
  <inkml:trace contextRef="#ctx0" brushRef="#br0" timeOffset="1.32466E13">9167 15965 1451 0,'0'0'286'0,"2"-4"85"0,10 8-222 15,6 10-76-15,7-2-9 16,10 13-10-16,-4 0-3 15,-10 4 3-15,-7 1 1 16,-19-3-14-16,-10-1-4 16,-11-5-17-16,-10-5-7 15,-7-11-55-15,3-5 371 16</inkml:trace>
  <inkml:trace contextRef="#ctx0" brushRef="#br0" timeOffset="1.32466E13">10259 15612 1592 0,'-17'9'299'15,"-29"18"-153"-15,-7 5-28 16,-3 27-42-16,3 12-21 15,22 18-25-15,11 1 5 16,30-5 13-16,19-8-4 16,27-21-13-16,10-9-7 15,7-24-53-15,1-11-41 0</inkml:trace>
  <inkml:trace contextRef="#ctx0" brushRef="#br0" timeOffset="1.32466E13">10442 15741 1624 0,'1'3'323'0,"0"5"-169"16,1 7-48-16,-4 12-39 16,-2 6-6-16,-1 9-12 15,-3-1-6-15,8-2-6 16,7-5-12-16,10-9-16 15,7-6-3-15,7-11-1 16,3-2-11-16,-5-14-64 16,-3-4-76-16</inkml:trace>
  <inkml:trace contextRef="#ctx0" brushRef="#br0" timeOffset="1.32466E13">10656 15763 1483 0,'1'0'281'16,"-2"4"-26"-16,-1 8-23 15,-4 16-104-15,-1 9-28 16,2 14-54-16,-4 3-19 0,7 3-18 16,1-4 2-16,3-4 56 15</inkml:trace>
  <inkml:trace contextRef="#ctx0" brushRef="#br0" timeOffset="1.32466E13">10882 16134 1670 0,'4'4'351'0,"5"15"-179"16,-8 5-72-16,-16 4-16 16,-4 6-21-16,-13-1-33 15,0-3-39-15</inkml:trace>
  <inkml:trace contextRef="#ctx0" brushRef="#br0" timeOffset="1.32466E13">11415 15721 1447 0,'3'0'209'0,"-3"-2"-77"15,-7 4-22-15,6-2-32 16,-23 6-23-16,-42 14-33 16,36-11-4-16,-2-4-3 15,2-2-2-15,9 0-12 16,-3 0-5-16,15 5-6 16,4 0 1-16,2 10 5 15,-1 0 4-15,0 6 4 16,-3 2 3-16,2-1-1 15,3-1 0-15,-1-8-2 0,0-4 0 16,4-10 2-16,5-3 3 16,9-4 6-16,10 1-1 15,12 1-5-15,5 6-3 16,7 6-7-16,1 7-1 16,-5 7-7-16,-8 4 25 15,-22 6 46-15,-14 1 19 16,-23-3 22-16,-9-4-21 0,-12-8-41 15,-3-13-19-15,2-13-30 16,1-8-26-16,15-12-53 16</inkml:trace>
  <inkml:trace contextRef="#ctx0" brushRef="#br0" timeOffset="1.32466E13">11678 15549 1657 0,'17'15'336'0,"25"22"-181"0,0 14-76 15,3 23-1-15,-10 9 2 16,-24 12-20-16,-18-2 3 16,-28-3-17-16,-8-7-15 15,-14-17-10-15,3-12-12 16,6-23-14-16,4-11 3 16</inkml:trace>
  <inkml:trace contextRef="#ctx0" brushRef="#br0" timeOffset="1.32466E13">12704 15797 1362 0,'-1'-8'240'16,"-1"-4"-49"-16,2 13 3 15,7 29-43-15,12 23-20 16,10 29-65-16,2 10-18 16,-13 7-1-16,-12-5 2 0,-21-1-3 15,-8-6-1 1,-13-19-27-16,4-8-12 0,-6-39-11 15,1-17-11-15,17-27-40 16,0-22-17-16,29-20-17 16,12-1 9-16,12-9 38 15,12 4 17-15,6 8 19 16,3 3 1-16,1 11 4 16,-6 8 2-16,-11 16 11 15,-7 6 11-15,-14 19 15 16,-4 5 4-16,-7 16-6 15,-3 4-3-15,-1 7-10 16,-2 5-5-16,4-2-6 16,-1-5-4-16,3-7-7 15,3-1 0-15</inkml:trace>
  <inkml:trace contextRef="#ctx0" brushRef="#br0" timeOffset="1.32466E13">13424 15994 1689 0,'-5'7'359'16,"-10"18"-216"-16,-3-1-38 15,-5 6-42-15,-1 1-17 16,1-8-20-16,0-1-4 16,3-16-9-16,1-8-3 0,7-13-9 15,5-8-6-15,12-6-9 16,4 0-2-16,5-2 6 15,2 4 4-15,3 12 8 16,0 6 5-16,2 21 5 16,1 8 1-16,-3 13-5 15,3 7-1-15,-1-2 141 16</inkml:trace>
  <inkml:trace contextRef="#ctx0" brushRef="#br0" timeOffset="1.32466E13">14056 15956 1434 0,'5'-8'308'15,"9"3"92"-15,2 10-201 16,3 18-136-16,6 11-22 16,-9 5-4-16,-8-2-1 0,-3-3 2 15,-5-10 4-15,3-14-5 16,7-6-1-16,-4-18-3 15,7-6-4-15,4-3-14 16,-3-1-9-16,1-1-31 16,-3 3-30-16,-4 3-111 15</inkml:trace>
  <inkml:trace contextRef="#ctx0" brushRef="#br0" timeOffset="1.32466E13">14597 16001 1381 0,'4'3'255'0,"4"7"19"16,-4 9-94-16,-9 1-40 15,-7 3-21-15,-13-1-51 16,0-1-20-16,-5-2-24 0,1-3-8 16,0-11-9-16,6-5-2 15,7-13-8-15,4-2-4 16,9-8-7-16,2 0-1 15,9 3 3-15,6 2 3 16,6 6 9-16,4 8 4 16,2 9 9-16,1 5 6 15,6 12 5-15,-6 2 3 0,-3 3-7 16,0 5-4-16,-4-5 34 16,2 2-10-16</inkml:trace>
  <inkml:trace contextRef="#ctx0" brushRef="#br0" timeOffset="1.32466E13">15151 15993 1514 0,'8'5'223'16,"11"10"-106"-16,4 8-43 15,-9 7 13-15,-3 2 2 16,-15-4 0-16,-7-2 1 16,1-10-13-16,-6-12-16 0,8-10-28 15,5-11-10-15,0-16-13 16,8 3-5-16,10-13-5 16,2-2-2-16,17 7 11 15,3 1 7-15,1 25 6 16,-3 14 4-16,-15 26-3 15,-8 14-5-15,-14 16-4 16,-4 2-3-16,4-4-19 16,4-8 360-16</inkml:trace>
  <inkml:trace contextRef="#ctx0" brushRef="#br0" timeOffset="1.32466E13">15867 15942 1595 0,'-7'22'282'0,"-12"18"-180"16,-7 6-24-16,-9-4-35 16,-5-9-13-16,-1-13-19 15,1-11-1-15,6-12 1 16,3-11 1-16,14-9-1 16,5-4 0-16,15-4 0 15,13 0 10-15,8 2 33 16,10 8 14-16,4 13 15 15,-1 9 0-15,0 22-26 16,-2 6-12-16,-7 8-20 16,-4 4-13-16,-7 0-19 15,-5 2-28-15,-7-6-275 16</inkml:trace>
  <inkml:trace contextRef="#ctx0" brushRef="#br0" timeOffset="1.32466E13">15807 15686 1915 0,'-1'-7'477'0,"-1"-1"-388"0,1 9-33 16,4 14-42-16</inkml:trace>
  <inkml:trace contextRef="#ctx0" brushRef="#br0" timeOffset="1.32466E13">16085 16102 1737 0,'6'8'404'16,"4"9"-223"-16,6-4-95 16,10-1-11-16,-1-8-35 15,-1-4-11-15,1-7-7 16,-7-5-1-16,-6-10-6 15,-8-5-3-15,-8 3-7 16,-7-2-4-16,-12 4-3 16,-6 4-3-16,0 13-4 15,1 7 0-15,3 19-2 16,5 6 1-16,2 9 5 16,3 2 0-16,7 5 3 15,3 4 1-15,3 10-1 16,4 2 0-16,6 7 17 0,1-1 77 15</inkml:trace>
  <inkml:trace contextRef="#ctx0" brushRef="#br0" timeOffset="1.32466E13">16579 15928 1016 0,'-2'-5'354'0,"-3"-4"-230"16,-10-1-33-16,-12 2 17 15,-1 3 16-15,-3 6 10 16,3 5-17-16,10 7-44 16,7 3-24-16,16 3-34 15,10 0-9-15,14 3-6 16,5-7 1-16,-4 0 0 15,-3-4 2-15,-13-10-1 0,-5-1 0 16,-10-1-2-16,-8-3-2 16,-16 3 2-16,-6 3 2 15,-7 0 8-15,-2 4 25 16,15 9 28-16,5 0 6 16,19 1 0-16,9 5-22 15,19-3-31-15,9 0-7 16,13 0-21-16,5-5-20 15</inkml:trace>
  <inkml:trace contextRef="#ctx0" brushRef="#br0" timeOffset="1.32466E13">16749 15880 579 0,'-10'0'483'0,"-9"0"-87"16,6 1-211-16,15 3-17 16,8 1-11-16,18 2-79 15,8-7-23-15,11-1-29 0,5-4-14 16,-1-4-8-16,-4 4 0 15,-22-4-2-15,-6 4 1 16,-19 2-3-16,-7 3 0 16,-11 5 0-16,-8 3 0 15,-8 8 5-15,2 2 8 16,3 6 7-16,10 4-2 16,10 4-2-16,5 1-8 15,14-2-8-15,7-5-2 0,16-6 1 16,4-5-6-16,7-8-98 15,2-4-260-15</inkml:trace>
  <inkml:trace contextRef="#ctx0" brushRef="#br0" timeOffset="1.32466E13">17420 15899 1237 0,'-18'-11'327'16,"-12"-8"-72"-16,-3 3-130 15,2 3-41-15,7 11-62 16,3 2-15-16,12 8-3 16,6 4 6-16,10 4 4 15,5 3 0-15,14 2-3 16,1 2-6-16,2-7-10 16,-5-5-6-16,-12-4-6 15,-5-6-1-15,-14 1 4 0,-8 0 6 16,-13 4 12-16,-6 0 19 15,0 0 48-15,4 1 23 16,15 2 24-16,8 4-9 16,11 5-39-16,6 3-12 15,11-2-30-15,2-1-14 16,12-3-14-16,1 1-29 0,8-5-236 16</inkml:trace>
  <inkml:trace contextRef="#ctx0" brushRef="#br0" timeOffset="1.32466E13">18114 15851 1609 0,'6'-5'312'16,"8"1"-152"-16,15-2-118 0,6 1-11 15,11-1-20-15,-1 2-7 16,-2-2-2-16,-6 0 1 15,-14 6 2-15,-7 0 1 16,-17 7 3-16,-9 4-2 16,-13 6 11-16,-10 7 7 15,1 8 4-15,4 5 0 16,11 2-14-16,7 1-10 0,17-5-7 16,10-5-3-16,19-2-1 15,11-10-2-15,7-6-19 16,-1-7-11-16,0-11-24 15,-2-1-3-15,2-8 9 16,1-1 1-16,-8-4 20 16,-5-4 5-16,-16 1 18 15,-8 3 17-15,-18 3 44 16,-13-3 27-16,-20 7 63 16,-9-4 15-16,-3 9-37 15,-1 7-30-15,15 7-60 16,9 9-18-16,8 3-8 15,17 7 3-15,8 1 5 16,7 2 1-16,22-5 2 16,3-8-1-16,6-10-4 15,2-5 0-15,-14-11-16 0,-9-2-26 16,-15-5-307-16</inkml:trace>
  <inkml:trace contextRef="#ctx0" brushRef="#br0" timeOffset="1.32466E13">1971 17169 1427 0,'-7'8'245'0,"-7"17"-42"15,2 12-61-15,3 18-90 16,8 5-22-16,7 1-27 16,3-2-1-16,4-20-34 15,-2-5-53-15</inkml:trace>
  <inkml:trace contextRef="#ctx0" brushRef="#br0" timeOffset="1.32466E13">1941 16977 1566 0,'-8'-2'379'0,"-7"-9"52"15,2 20-333-15,2 1-48 16,11 6-60-16,5 4-38 16</inkml:trace>
  <inkml:trace contextRef="#ctx0" brushRef="#br0" timeOffset="1.32466E13">2350 17310 1630 0,'-25'-1'338'0,"-24"3"-191"15,8 9-43-15,19 12-73 16,10 5-20-16,16 5-11 16,11 3 0-16,13-5 13 15,10-6 10-15,12-17 9 16,1-4 0-16,1-12-10 16,-12-7-5-16,-11-1 2 15,-12-6 2-15,-19-6 3 16,-3-1 1-16,-12-11-3 15,-6-5-3-15,-6-12 1 16,0-8-1-16,4-8-6 0,8-1-7 16,22 6-31-16,11 12-21 15,21 20-54-15,7 14-232 16</inkml:trace>
  <inkml:trace contextRef="#ctx0" brushRef="#br0" timeOffset="1.32466E13">2672 17336 1428 0,'3'-8'248'0,"3"-7"-30"15,-3 9-13-15,0 13-48 16,-6 9-35-16,3 10-60 16,-2 6-27-16,1 3-26 15,4-2-5-15,9-2 11 16</inkml:trace>
  <inkml:trace contextRef="#ctx0" brushRef="#br0" timeOffset="1.32466E13">2955 17365 1539 0,'-21'-5'312'0,"-13"-2"-85"0,3 8-106 15,4 7-34-15,12 11-70 16,5 0-11-16,12 9-4 16,11 0-2-16,14-2 1 15,9-2-1-15,6-11 4 16,1-8 1-16,-7-15 7 16,2-7 4-16,-12-6 12 15,-10 1 0-15,-10-2 0 16,-16 3-2-16,-13 4 20 15,-4-4-258-15</inkml:trace>
  <inkml:trace contextRef="#ctx0" brushRef="#br0" timeOffset="1.32466E13">4168 17263 1524 0,'-4'10'282'0,"-4"17"-77"16,-5 8-22-16,-9 5-73 15,-5 1-37-15,-4-6-50 16,0-5-9-16,-3-20-5 15,-1-4-5-15,0-13-6 16,2-12-2-16,7-6-18 16,9-5-7-16,12-3-2 15,7 0 0-15,16 7 16 16,4 3 6-16,13 16 11 16,4 13 5-16,1 16 8 15,0 11 1-15,-3 8-4 16,-2 1-4-16,-2 0 2 0,2-3 33 15</inkml:trace>
  <inkml:trace contextRef="#ctx0" brushRef="#br0" timeOffset="1.32466E13">4302 17416 1409 0,'4'10'205'0,"7"6"-59"15,-2 8-42-15,0-1-2 16,-4-3-16-16,-5-4-33 16,-3-8 1-16,-1-13-9 15,0-3-7-15,3-14-20 16,2-3-11-16,6-9-7 16,6-2-2-16,10-4-2 15,5 5-1-15,4 12 0 16,-1 8 3-16,-6 15 5 15,-6 6 7-15,-2 19 2 16,-2 2 1-16,-4 14 7 16,0 0-142-16</inkml:trace>
  <inkml:trace contextRef="#ctx0" brushRef="#br0" timeOffset="1.32466E13">4898 17384 1527 0,'-13'-10'280'0,"-9"-10"-83"15,-4 5-26-15,-7 6-57 16,5 8-35-16,1 9-45 16,3 9-12-16,9 7-22 15,7 5-2-15,10 3-1 16,12-6 2-16,11-3 1 16,6-6 1-16,11-9 4 15,-4 0 1-15,-4-10 1 16,-4-4-1-16,-9-6 26 15,-3-5 336-15</inkml:trace>
  <inkml:trace contextRef="#ctx0" brushRef="#br0" timeOffset="1.32466E13">5035 17241 1587 0,'13'0'287'16,"7"0"-157"-16,13 6-89 15,6 0-5-15,2-3-26 16,1-3-4-16,-8-2-1 16,0-3 0-16,-13 1-11 15,-9-1-17-15,-13 5-26 16,-9 0-12-16,-12 8 9 16,-5 5 13-16,-6 6 42 15,2 6 38-15,3 6 41 16,7 3 8-16,13 1 4 15,7-2-29-15,15-4-40 16,9-1-12-16,16-5-13 16,11-7-38-16</inkml:trace>
  <inkml:trace contextRef="#ctx0" brushRef="#br0" timeOffset="1.32466E13">5494 17239 1447 0,'-5'8'223'16,"-8"3"-69"-16,13 4-89 15,10 3-29-15,7-2-23 16,6-2-4-16,6-3-3 15,-4-5-2-15,-3-4-17 16,-5-2-23-16,-12 0-56 16,-5 1-3-16,-16 4 12 15,-9 2 34-15,-8 6 75 16,-1 0 43-16,1 9 55 16,10-2 40-16,15 2-13 15,2 0-5-15,19-3-54 16,3 2-29-16,12-1-31 15,9-2-11-15,3-6-14 16,4-4-7-16,-7-12-55 16,-4 0-72-16</inkml:trace>
  <inkml:trace contextRef="#ctx0" brushRef="#br0" timeOffset="1.32466E13">5589 16974 1696 0,'-9'-5'400'0,"-8"0"-157"0,11 11-165 16,4 7-28 0</inkml:trace>
  <inkml:trace contextRef="#ctx0" brushRef="#br0" timeOffset="1.32466E13">5740 17129 1526 0,'21'-15'260'0,"30"-8"-117"0,2 4-39 15,-6 14-54-15,-3 12-16 16,-11 26 13-16,-6 10 12 16,-3 25 18-16,-4 6-10 15,-9 4-21-15,0-2-16 16,-6-12-18-16,0-14-4 15,2-23-2-15,0-14 0 16,3-21-25-16,0-11-18 16,-2-14-24-16,-4-3-13 0,-10-6 9 15,-5 2 15-15,-11 7 25 16,-6 5 15-16,-4 23 49 16,0 10 21-16,-7 20 8 15,2 8-4-15,-5 0-35 16,3-2-26-16,12-5 33 15</inkml:trace>
  <inkml:trace contextRef="#ctx0" brushRef="#br0" timeOffset="1.32466E13">6468 17248 1400 0,'-12'2'203'15,"-14"5"-107"-15,1 4-35 0,13 4-21 16,0 2 3-16,12 5 3 16,7 1 2-16,6-1-14 15,10-3-13-15,0-5-11 16,-3-5-3-16,-4-6-5 16,-5-2-8-16,-5-1-24 15,-6-2-9-15,-16 3 2 16,-8-1 6-16,-8 1 31 15,-5 4 20-15,3-1 31 16,7 4 12-16,10 5 9 16,7-2-5-16,11 6-28 15,8 1-16-15,9 0-20 16,8 6-9-16,8-6-67 16,3-3-51-16</inkml:trace>
  <inkml:trace contextRef="#ctx0" brushRef="#br0" timeOffset="1.32466E13">6856 17352 1336 0,'-9'-11'260'0,"-8"-9"-73"16,-10 9-26-16,-7 6-10 15,-4 8-46-15,-1 6-30 16,5 10-42-16,6 1-12 15,12 9-15-15,7 4-3 0,15 1 1 16,7 3 1-16,12-5 0 16,7-5 1-16,5-10-1 15,7-5 2-15,-10-16 4 16,-2 1 0-16,-8-10 3 16,-16-3-1-16,-7-1-16 15,-8-2-17-15</inkml:trace>
  <inkml:trace contextRef="#ctx0" brushRef="#br0" timeOffset="1.32466E13">7066 17272 1548 0,'0'-1'311'16,"0"1"-61"-16,1 23-126 16,1 13-29-16,3 24-47 15,1 9-18-15,3 6-12 0,2 0-4 16,0-7 2-16,2-9-33 15,-2-15-105-15</inkml:trace>
  <inkml:trace contextRef="#ctx0" brushRef="#br0" timeOffset="1.32466E13">7108 17550 1776 0,'12'0'367'0,"23"0"-327"15,8 1-16-15,14-1-10 16,1-2 228-16</inkml:trace>
  <inkml:trace contextRef="#ctx0" brushRef="#br0" timeOffset="1.32466E13">7657 17328 1360 0,'-3'12'242'16,"-5"17"-37"-16,-5 1-4 16,-11 4-73-16,-3-2-8 15,-7-10-69-15,1 2-18 16,-3-21-10-16,5-4-2 0,6-11-4 16,5-13-4-1,11-3-10-15,2-4-5 0,10 2-4 16,2-1-2-16,9 11 7 15,5 2 6-15,2 18 7 16,9 9 3-16,6 20-2 16,-2 6-3-16,6 4 9 15,-4 3 113-15</inkml:trace>
  <inkml:trace contextRef="#ctx0" brushRef="#br0" timeOffset="1.32466E13">8157 16780 1639 0,'-6'1'361'0,"-7"13"-168"15,-4 16-43-15,-2 31-87 16,0 14-25-16,3 15-28 16,4 3-3-16,7-6-21 15,4-4 28-15</inkml:trace>
  <inkml:trace contextRef="#ctx0" brushRef="#br0" timeOffset="1.32466E13">8099 17635 1939 0,'-2'0'493'0,"1"4"-358"16,3-2-106-16,-2-2 340 16</inkml:trace>
  <inkml:trace contextRef="#ctx0" brushRef="#br0" timeOffset="1.32466E13">6712 17494 1699 0,'-18'0'351'0</inkml:trace>
  <inkml:trace contextRef="#ctx0" brushRef="#br0" timeOffset="1.32466E13">6865 17534 625 0,'0'1'406'0,"1"-2"-64"16,0-1-187-16,-1 1-11 15,0-1 18-15,-1 1 27 0,0 0 1 16,-13-9-29-16,-44-28-25 16,22 34-57-16,-3 5-24 15,-1 13-55-15,4 3-37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8T07:33:29.7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23370 2615 1301 0,'1'0'233'0,"0"8"-117"0,2 11-6 15,-3 18-16-15,-3 14 1 16,-2 16-38-16,-3 7-14 16,8 27-20-16,0 4-7 15,8 11-7-15,6 3-6 16,0-12-3-16,3-3 1 15,-4-22-57-15,2-12-72 16</inkml:trace>
  <inkml:trace contextRef="#ctx0" brushRef="#br0" timeOffset="569.881">23412 2688 585 0,'-6'5'384'15,"-3"7"-45"-15,-2 4-182 16,-5 8-76-16,-5 2-15 15,-9 6-39-15,-4-1 42 16,5-6-6-16,4-4 12 0,8-12 27 16,9-7-58-16,11-7-10 15,7-8-8-15,4-10-5 16,7-4-4-16,1-4-11 16,3 2-2-16,1 2 0 15,-5-2-1-15,0 0 0 16,-6 1 2-16,-6 1 0 15,-2 1 1-15,-3 13 18 16,-4 2 4-16,-5 14 8 16,5 7 0-16,2 12-18 15,5 3-7-15,12 10-11 16,7 3-1-16,12 1-17 16,7 4-58-16</inkml:trace>
  <inkml:trace contextRef="#ctx0" brushRef="#br0" timeOffset="1011.6845">23800 2144 1305 0,'0'1'274'15,"-3"4"-79"-15,-3 15-65 16,6 2-17-16,-2 14-40 16,6 6-8-16,3 5-16 15,-2 5-6-15,9 1-16 16,-4-6-8-16,2-13-12 15,-1-4-3-15,-2-16-49 0,-2-5-43 16,-1-8-166-16</inkml:trace>
  <inkml:trace contextRef="#ctx0" brushRef="#br0" timeOffset="1293.4545">23634 2377 1360 0,'0'4'235'0,"4"1"-47"15,7 4-20-15,17-5-40 16,10 0-13-16,14-4-58 15,5-5-23-15,1-2-17 16,-3 0-10-16,-10-2-13 16,-10 0-23-16,-14 5-49 15,-12 2-30-15</inkml:trace>
  <inkml:trace contextRef="#ctx0" brushRef="#br0" timeOffset="4637.2293">22821 8438 911 0,'2'-6'474'16,"-1"-2"-276"-16,-4 5-52 16,0-1 0-16,-9 2-19 15,-1 2-19-15,-5 4-24 16,0 1-17-16,-1 11-25 0,1-2-10 15,4 0-16-15,4 1-3 16,9-4-10-16,5 0-3 16,13-2 0-16,8-3 1 15,7-4 1-15,3-3 1 16,-4-10 0-16,-5 2 20 16,-17-2 34-16,-5-2 23 15,-12 3 39-15,-7 2-10 0,-13 3-32 16,-4 5-26-16,-3 6-38 15,2 0-17-15,16-2-78 16,8 0-16-16</inkml:trace>
  <inkml:trace contextRef="#ctx0" brushRef="#br0" timeOffset="5301.7316">22446 8025 1325 0,'-9'0'255'0,"-9"2"-79"16,1 1-25-16,-3 5-66 16,1 2-29-16,8 11-37 15,1 2-14-15,10 5-5 16,6 3-1-16,10-2-1 0,8-1 2 16,9-9 0-16,7-5 3 15,2-12 2-15,-1-5-4 16,-8-14 49-16,-3-6 30 15,-14-8 60-15,-7-2 25 16,-16-4-13-16,-9 7-18 16,-15 0-60-16,-5 3-25 15,-2 12-36-15,6 6-13 16,-4 17 272-16</inkml:trace>
  <inkml:trace contextRef="#ctx0" brushRef="#br0" timeOffset="17725.7448">23074 8425 1313 0,'-4'1'243'15,"0"5"-107"-15,-1 3-9 0,-1 4-27 16,3 5-22-16,2 14-31 15,-2 1-11-15,3 19-12 16,3 9 10-16,0 8 4 16,2 5-4-16,-3-6-1 15,-1-6-9-15,2-11-12 16,-1-6-2-16,0-12-4 16,2-2-2-16,-1-11 0 15,-1-4-9-15,1-9-55 16,0-7-48-16</inkml:trace>
  <inkml:trace contextRef="#ctx0" brushRef="#br0" timeOffset="18690.9356">22979 8961 558 0,'-1'-1'429'0,"0"-4"-18"16,1 0-257-16,-1 4-27 15,0-1 5-15,0 1-13 16,-1 0-15-16,1 0-33 15,1 0-5-15,0 0-22 16,0 1-7-16,0 0-8 16,0 0-3-16,0 0-5 0,5 7 0 15,2 5-3-15,19 31-1 16,-16-22-7-16,0 1-5 16,6 9-4-16,0 1 1 15,0-3-1-15,-1-8 1 16,1-11-1-16,-3-9 3 15,0-9 4-15,-3-6 0 16,1-11 4-16,-1-1-2 16,-1-5-2-16,0 0-2 0,1 6-3 15,-1 5-2-15,-3 8-1 16,-1 2-6-16,3 10-93 16</inkml:trace>
  <inkml:trace contextRef="#ctx0" brushRef="#br0" timeOffset="20009.2598">23370 9011 1077 0,'0'-8'376'15,"8"-12"-227"-15,1 9-7 16,-1 1-43-16,9 6-11 15,-9 7-23-15,0 2-5 0,0 10-6 16,-6-1-1-16,-1 4-17 16,0 4-8-16,-1 1-10 15,2 5-5-15,1-1-6 16,2-1-2-16,3-7-1 16,1-2-1-16,4-8-1 15,0-7 1-15,5-4 2 16,-2-5 0-16,-3-7 1 15,0-3 1-15,-4-9-1 16,0 0-1-16,-4-8 0 16,-1 6 0-16,-1 0-1 15,0 3 0-15,-3 7-4 16,-1 4 11-16,-1 7 11 16,-2 4 2-16,1 8 4 15,2 6-11-15,0 6-9 0,1 7-2 16,1 7-3-1,3 0-1-15,2 5-5 0,2 2-21 16,2-4-66-16</inkml:trace>
  <inkml:trace contextRef="#ctx0" brushRef="#br0" timeOffset="20452.0779">23829 9246 1223 0,'-1'-1'273'0,"0"-1"-162"16,2-1 1-16,-2 2-12 15,0 0 6-15,-1 0-8 0,-7-3-2 16,-12-3 2-16,-29-3-8 15,31 18-23-15,1 1-11 16,3 11-23-16,6 4-12 16,3 4-15-16,6 2-3 15,15-4-4-15,4-3-1 16,14-10 1-16,5-6 1 16,0-13-7-16,1-1-30 15</inkml:trace>
  <inkml:trace contextRef="#ctx0" brushRef="#br0" timeOffset="20962.692">23361 8764 1150 0,'-4'0'348'0,"-1"0"-159"16,8 0-19-16,-3 0-49 16,7 0-32-16,23-1-45 15,33-4-14-15,-23 2-19 16,2-3-4-16,0 3-1 16,-5-2-19-16,-11 2-59 15,-5-1-40-15</inkml:trace>
  <inkml:trace contextRef="#ctx0" brushRef="#br0" timeOffset="21471.4468">23598 8634 1055 0,'-3'-2'381'0,"-3"-5"-232"16,0 3-2-16,4 3-20 16,1 0-7-16,1 1-40 15,0 0-19-15,0 0-29 16,9 17-8-16,28 28-14 15,-13-28-4-15,10-4-4 16,0-3 0-16,-7-3 1 16,-3-2 1-16,-16 2 0 15,-3 0 2-15,-10 2 6 16,-8 3 2-16,-3 1 21 0,-7 1-1 16,0 4-4-16,1-2-1 15,5-4-43-15,3 3 24 16</inkml:trace>
  <inkml:trace contextRef="#ctx0" brushRef="#br0" timeOffset="41096.9519">2125 9410 1322 0,'2'-3'241'0,"4"6"-85"16,-5 6 5-16,-8 26-25 16,-3 7-14-16,-10 19-48 15,-4 7-21-15,3 3-31 16,-2-2-9-16,5-16-9 16,3-9 0-16,8-21 0 15,6-12 0-15,7-17 0 16,5-11 0-16,6-21-3 15,5-6-5-15,1-14-27 16,5-2-11-16,-4 0-5 16,-4-5 5-16,-2 9 26 0,-5 7 11 15,-8 13 8-15,-2 17 13 16,-5 15 10-16,-2 14 2 16,5 18-2-16,3 9-12 15,9 12-13-15,7 1-1 16,10 1-1-16,4 1 1 15,12-6 0-15,0-1 0 16,2-5 3-16,-4-5 0 16,-18-10 3-16,-13-4 5 15,-28-7 4-15,-17-2 4 0,-15-3-1 16,-18-5-3-16,-2-4-7 16,2-3-3-16,11-2-23 15,14-2-25-15,18 3-126 16</inkml:trace>
  <inkml:trace contextRef="#ctx0" brushRef="#br0" timeOffset="41315.6747">2697 9622 1279 0,'2'6'288'0,"1"7"-74"16,-1 12-8-16,-1 8-73 0,0 6-19 15,3 6-64-15,1-2-21 16,7-9-45-16,2-8-73 16</inkml:trace>
  <inkml:trace contextRef="#ctx0" brushRef="#br0" timeOffset="41620.5348">3234 9663 1443 0,'-8'20'284'15,"-5"11"-2"-15,-14 11-90 16,-4 1-42-16,-11-5-82 15,-1 0-26-15,2-16-25 16,-2-14-5-16,12-13-8 16,5-16-3-16,11-14-7 15,9 0-3-15,9-5 1 16,11 7-1-16,12 12 0 16,3 7 8-16,3 17 20 15,-7 9 14-15,2 17 22 16,0 12-1-16,0 7-17 15,-2 4-26-15,-3-4 334 0</inkml:trace>
  <inkml:trace contextRef="#ctx0" brushRef="#br0" timeOffset="42048.0766">3634 9692 1365 0,'-19'-7'260'0,"-25"-2"-29"16,2 7-22-16,5 13-87 16,5 10-34-16,12 8-59 15,8 5-15-15,19 3-14 16,12 0-2-16,16-3 2 16,2-10 2-16,3-11 5 15,-3-5 1-15,-4-15 3 16,-5-5 1-16,-14-12 4 15,-9-7 1-15,-12-13-1 16,-5-7-2-16,-4-9-5 0,-4-5-4 16,3-2-4-16,0-2-2 15,9 11-50-15,12 11-38 16</inkml:trace>
  <inkml:trace contextRef="#ctx0" brushRef="#br0" timeOffset="42604.9968">3850 9779 1394 0,'-6'3'250'16,"0"10"-30"-16,9 4-54 16,12 5-96-16,6 0-8 15,9-6-24-15,4-3-6 16,-3-8-10-16,-1-8-2 16,-5-12-4-16,-4-8 1 15,-5-10-5-15,-8-1-6 16,-10 1-8-16,-5 0-5 15,-16 9-4-15,5 5-1 0,-7 12 4 16,-5 7-1-16,6 15 0 16,-1 7 2-16,6 11-2 15,3 5 1-15,9 10 4 16,5 2 3-16,8 5 7 16,2-3 1-16,10-3 2 15,2-2 10-15,2-11-94 16,2-6-270-16</inkml:trace>
  <inkml:trace contextRef="#ctx0" brushRef="#br0" timeOffset="42877.2657">4403 9753 1359 0,'-22'-14'275'0,"-9"-6"-25"16,-12 1-89-16,7 4-30 15,4 13-61-15,5 4-17 16,11 10-22-16,2 4-12 16,11 5-12-16,7-2-4 15,11 3-2-15,3-1 1 0,11-3-1 16,2-1 2-16,6-9-5 15,1-6-24-15,-3-7-161 16</inkml:trace>
  <inkml:trace contextRef="#ctx0" brushRef="#br0" timeOffset="43111.524">4521 9605 1583 0,'-3'-5'347'0,"3"3"-103"16,-1 5-59-16,0-3-97 16,1 20-23-16,8 55-12 15,0-20-3-15,5 18-15 16,-3 13-10-16,-6 4-16 16,-3-4-3-16,-2-9-2 15,-2-16-4-15,3-15-27 0,4-8-22 16,-3-22-50-16,3-10-151 15</inkml:trace>
  <inkml:trace contextRef="#ctx0" brushRef="#br0" timeOffset="43262.9948">4628 9864 1582 0,'16'-5'265'15,"8"-2"-156"-15,10 2-108 16,1 0-65-16</inkml:trace>
  <inkml:trace contextRef="#ctx0" brushRef="#br0" timeOffset="43667.2068">4914 9723 1606 0,'4'7'303'0,"10"17"-173"0,-4 2-34 15,-6 6-26-15,-3 0-18 16,-1-6-23-16,-1-7-9 16,1-13-7-16,5-9-2 15,-1-17 0-15,9-8-2 16,4-6-6-16,4 0-3 0,7 8-1 16,-4 4-3-16,1 14-1 15,-2 7 4-15,-4 10 12 16,-2 7 10-16,-6 9 15 15,-2 7 1-15,-5 3-9 16,-1 7-6-16,-3-3-11 16,-3-2-15-16,1-7-59 15,-1-5-25-15</inkml:trace>
  <inkml:trace contextRef="#ctx0" brushRef="#br0" timeOffset="43831.8243">5042 9276 1607 0,'0'-2'329'0,"4"6"-164"0,1 16-61 16,3 20-53-16,4 10-180 15</inkml:trace>
  <inkml:trace contextRef="#ctx0" brushRef="#br0" timeOffset="51758.0886">6260 9535 1368 0,'-8'13'256'0,"-8"7"-42"16,-3 20-53-16,-6 8-31 16,0 9-37-16,2 4-18 15,5-9-51-15,4-7-11 16,4-17-8-16,8-9 0 16,4-21 4-16,5-13-2 15,6-22 0-15,3-11-1 16,-2-10-4-16,7-2 0 15,0 2-2-15,-3 3 1 0,3 7 1 16,-7 5-2-16,-8 13 16 16,-2 11 11-16,-4 17 19 15,-1 9 5-15,-2 17-9 16,3 5-7-16,6 15-19 16,6 0-5-16,12 6-6 15,3 6 1-15,4-1-2 16,3-2 3-16,-4-9-14 15,-1-8-25-15,-7-17-76 16,-8-8-42-16</inkml:trace>
  <inkml:trace contextRef="#ctx0" brushRef="#br0" timeOffset="51909.546">6151 9714 1488 0,'-4'-2'280'0,"2"-3"-50"0,9 4-38 16,20 1-89-16,13 1-47 16,29 4-52-16,9-4 80 15</inkml:trace>
  <inkml:trace contextRef="#ctx0" brushRef="#br0" timeOffset="52372.8883">6742 9659 1670 0,'3'1'362'0,"10"3"-179"15,13 3-49-15,18-1-52 16,2 3-24-16,6-4-40 16,-1-2-8-16,0-3-5 15,1-2-13-15,-7-7-68 0,-5-3-55 16,-13 1-83-16,-9 1 18 15,-16-1 62-15,-11 4 54 16,-11 0 99-16,-2 3 40 16,1 1 41-16,5 1 15 15,10 2-22-15,4 1-14 16,8 5-19-16,6 2-5 16,15 5-16-16,2 2 0 15,-1 2 19-15,-6 3 3 0,-16-2 0 16,-6 1-15-16,-11-7-82 15,-1-1-13-15</inkml:trace>
  <inkml:trace contextRef="#ctx0" brushRef="#br0" timeOffset="52853.505">7995 9508 1274 0,'-11'-6'313'0,"-12"-8"-68"0,-15 4-31 16,-5 6-14-16,-13 4-59 15,-3 0-36-15,4 21-57 16,7 6-20-16,19 13-23 16,11 6 1-16,18 7 4 15,7 1 9-15,21 8 6 16,6-3 2-16,19-5-2 16,-1-10-5-16,9-18-2 15,1-13-20-15,9-25-36 16,3-7-77-16</inkml:trace>
  <inkml:trace contextRef="#ctx0" brushRef="#br0" timeOffset="53318.913">8656 9575 1657 0,'0'-5'380'0,"-1"3"-177"15,1 2-68-15,0 0-96 0,0 0-39 16,0-1-82-16,0-1-84 16</inkml:trace>
  <inkml:trace contextRef="#ctx0" brushRef="#br0" timeOffset="53661.235">8687 9757 1424 0,'-2'0'280'16,"-3"0"-11"-16,3 0-37 15,1 0-13-15,0 0-58 16,0 0-20-16,1 0-57 16,0 0-26-16,0 0-48 15,0 0 16-15</inkml:trace>
  <inkml:trace contextRef="#ctx0" brushRef="#br0" timeOffset="68248.0122">3542 11352 1367 0,'7'-12'204'0,"8"-21"-107"16,8-2-14-16,10-8-9 15,3-1 5-15,7 12-12 16,-5 5 5-16,-11 23-5 16,-3 12 8-16,-13 25-3 15,-5 16-6-15,-7 18-14 16,-4 6-8-16,3-5-16 16,4-4-10-16,15-19-10 15,4-13-1-15,14-19 2 16,-1-13 2-16,3-22 1 0,0-13 2 15,-4-13-9-15,-1-9-6 16,-7-5-13-16,0 1-7 16,-13 4 2-16,-3 12 5 15,-9 24 13-15,-6 8 9 16,-6 24 20-16,-2 11 11 16,1 16 9-16,2 12-1 0,8 10-20 15,3-1-10-15,7-9-7 16,10-5-18-16,11-17-58 15,2-8-470-15</inkml:trace>
  <inkml:trace contextRef="#ctx0" brushRef="#br0" timeOffset="72928.5232">4488 11552 1228 0,'-6'-1'280'15,"-20"1"-145"-15,-3 4 0 16,-8 10-13-16,-3 3-8 15,8 11-37-15,8 2-6 16,20 6-32-16,12 1-13 16,31-6-14-16,10-7-5 15,12-11-2-15,1-8 4 0,-10-8-82 16</inkml:trace>
  <inkml:trace contextRef="#ctx0" brushRef="#br0" timeOffset="73479.6104">4453 10933 969 0,'-14'-10'451'0,"-11"-9"-258"15,5-1-43-15,18-1-79 16,6 3-17-16,16 1 1 16,3 3 2-16,10 8 9 15,-2 7 2-15,-2 12-24 16,-6 7-7-16,-13 12-9 15,-10 5-2-15,-18 7-4 16,-1-2-4-16,-12-5-7 16,4-5-2-16,3-13-3 15,4-2-2-15,13-10-4 16,8-4 3-16,14-3 14 16,6 0 6-16,11 0 7 15,2-2-3-15,7 2-14 16,0-6 7-16,-2 0 370 15</inkml:trace>
  <inkml:trace contextRef="#ctx0" brushRef="#br0" timeOffset="73868.9921">5063 11282 1505 0,'12'2'279'16,"6"-1"-43"-16,16 3-133 15,5-1-14-15,6 0-53 16,3 0-17-16,-2-2-6 15,2 0-32-15,-10-2-167 0</inkml:trace>
  <inkml:trace contextRef="#ctx0" brushRef="#br0" timeOffset="74079.7591">5151 11441 1383 0,'13'6'264'15,"2"0"-6"-15,21-6-123 16,11 2-22-16,8-8-53 16,12 2-5-16,-7-3 238 15</inkml:trace>
  <inkml:trace contextRef="#ctx0" brushRef="#br0" timeOffset="74707.2827">5994 11159 1498 0,'16'-10'253'0,"20"-6"-78"15,2 8-56-15,-6 12-65 16,-3 12-15-16,-17 20-18 15,-9 7-3-15,-13 17 0 16,-4 5-3-16,2-1-7 16,5-7-4-16,14-14 0 15,8-10 2-15,11-13 10 16,4-5 4-16,7-15 2 16,5-9-1-16,2-16-8 15,3-7-2-15,-11-10-3 0,-6-6-1 16,-12-6 2-16,-8-4 0 15,-9 7 0-15,-5 6-4 16,-5 21 28-16,-6 9 7 16,-1 22 10-16,-2 10 6 15,3 16-32-15,7 11-10 16,6 6-14-16,14 9 0 16,9-6-19-16,4-6-33 15,12-12-427-15</inkml:trace>
  <inkml:trace contextRef="#ctx0" brushRef="#br0" timeOffset="75196.3013">6767 11537 1435 0,'-14'21'225'0,"-11"10"-78"15,1 7-71-15,0 0-23 16,8-8-25-16,3-4 3 16,11-12 1-16,2-7 2 15,1-10-6-15,5-10-4 16,4-15-7-16,3-6-4 16,4-7-8-16,5 0-2 0,1 2-2 15,1 5-1-15,-1 6 0 16,-4 9 2-16,-9 12 13 15,-2 7 9-15,-3 18 6 16,0 8-2-16,3 7-14 16,4 1-8-16,8 4-6 15,-3-1 1-15,7-3 5 16,-2-4-14-16,-9-11-61 16,5-3-56-16</inkml:trace>
  <inkml:trace contextRef="#ctx0" brushRef="#br0" timeOffset="75352.8819">6671 11659 1363 0,'2'-3'252'0,"11"-1"-25"0,11-2-80 15,16 1-91-15,11 0-18 16,4-3-30-16</inkml:trace>
  <inkml:trace contextRef="#ctx0" brushRef="#br0" timeOffset="75902.1714">6852 10937 949 0,'-4'-17'440'0,"-5"-13"-249"16,14 2-96-16,10 2 2 15,6 6-1-15,7 6-4 16,1 10-19-16,-3 6-13 16,0 17-31-16,-8 6-3 15,-11 12-4-15,-14 5-2 0,-14 5-3 16,-12-2-6-16,1-3-8 16,2-6-2-1,8-13-3-15,9-5-2 0,13-13 1 16,7-3 0-16,20-3 6 15,5-6 3-15,12 1 2 16,6 0-2-16,-3 1 4 16,-8 5 80-16</inkml:trace>
  <inkml:trace contextRef="#ctx0" brushRef="#br0" timeOffset="78088.6889">7534 11445 1596 0,'1'2'316'15,"3"2"-127"-15,21-4-86 16,23-3-28-16,35-11-26 16,13-3-18-16,12 4-32 15,-12 0-49-15</inkml:trace>
  <inkml:trace contextRef="#ctx0" brushRef="#br0" timeOffset="78760.9096">8570 11367 903 0,'-12'-3'453'0,"-10"-8"-278"16,-1-6-49-16,7-15-33 15,4-10-13-15,14-10 6 16,6-3 6-16,16 6 24 0,5 8 11 16,15 18-7-16,6 16-19 15,3 25-46-15,-4 9-14 16,-20 26-20-16,-20 7-3 15,-29 13-3-15,-12 4-3 16,-19-4-2-16,3-4-4 16,4-18-7-16,2-11-8 0,15-20-23 15,-3-15-16-15,10-17-11 16,6-10 3-16,12-9 14 16,9-1 11-16,17 11 31 15,6 2 8-15,8 19 12 16,8 12 6-16,-1 8-10 15,1 13 3-15,-3 2-10 16,-4 0 37-16</inkml:trace>
  <inkml:trace contextRef="#ctx0" brushRef="#br0" timeOffset="79674.8054">9261 11516 836 0,'7'-6'428'0,"6"-8"-210"0,7 2-86 15,-9-6 3-15,-3-2-1 16,-4-7-19-16,-9-2-12 16,-9 2-14-16,-7 0-19 15,-21 4-30-15,-7 1-12 16,-3 12-15-16,-1 5-3 15,13 17-8-15,9 6-2 0,11 11-7 16,10 4 0 0,12 5-2-16,10-2-1 0,12-2 2 15,5-10 2-15,10-14-3 16,5-5-2-16,5-14-9 16,1-6-5-16,-9-8-8 15,-8-3 1-15,-21-3 8 16,-1 3 7-16,-11 6 13 15,-11 5 4-15,1 13 1 16,-4 7-1-16,2 13 2 16,10 9-1-16,-1 13 2 15,3 7 0-15,10 17 1 16,-5 6 3-16,5 5 7 16,-3 1 10-16,-13-8 5 15,3-1 1-15,-14-13-4 16,-6-8-6-16,-18-18 0 15,-4-9 4-15,-3-22 3 16,-2-10 0-16,11-18-10 0,6-9-12 16,15-10-39-16,13-7-23 15,16 6-91-15,10 2-244 16</inkml:trace>
  <inkml:trace contextRef="#ctx0" brushRef="#br0" timeOffset="80458.1764">9903 10855 1356 0,'-11'0'249'0,"-24"7"-45"0,-11 12-6 16,-11 21-52-16,-3 10-16 16,5 22-56-16,15 12-18 15,25 20-20-15,13 9-4 16,27 0-1-16,12-4-3 16,16-21-13-16,1-12-24 15,-9-23 378-15</inkml:trace>
  <inkml:trace contextRef="#ctx0" brushRef="#br0" timeOffset="82265.9705">10095 11155 1404 0,'-1'22'205'16,"-3"14"-76"-16,8 11-69 15,4 0-1-15,6-6 0 16,4-7-11-16,7-14-9 16,1-9 1-16,3-16-6 15,-2-8-3-15,-4-17-7 16,2-8-8-16,-7-2-3 16,-1-5 0-16,-9 4 1 15,-7 6 8-15,-1 11 18 16,-10 6-2-16,3 20 2 15,1 8-5-15,-3 16-21 16,6 13-1-16,2 14-7 16,3 12-6-16,11 11 4 15,0 2 7-15,-1 2 14 0,-6-4 4 16,-9-6 7-16,-6 1-6 16,-7-10-6-16,-5-1-1 15,-12-15-5-15,-11-13 0 16,-7-22 2-16,1-13-3 15,8-21-32-15,13-6-30 16,20-11-52-16,9-4-20 16</inkml:trace>
  <inkml:trace contextRef="#ctx0" brushRef="#br0" timeOffset="83493.3174">10736 11712 581 0,'-1'-2'450'0,"-9"1"-47"15,0-1-253-15,-10 4-12 16,-9 2 11-16,-7 5-17 16,-2 4-15-16,8 7-31 15,6 5-18-15,12 6-21 16,7 4-7-16,10 4-8 16,8-1-3-16,19-10-8 15,8-8-4-15,11-13-11 16,1-11-20-16,-6-12-74 15,-7-3 59-15</inkml:trace>
  <inkml:trace contextRef="#ctx0" brushRef="#br0" timeOffset="83884.7997">10931 11455 1410 0,'8'-2'275'0,"21"0"29"16,13 2-141-16,33 2-98 15,8 2-30-15,4 0-61 16,-4 0 246-16</inkml:trace>
  <inkml:trace contextRef="#ctx0" brushRef="#br0" timeOffset="84586.1832">11621 11122 1450 0,'-9'5'227'0,"-11"9"-75"16,2 11-46-16,3 7-68 16,6 7-15-16,9 8-4 0,8 2 5 15,11-9 17-15,9-5 10 16,6-18-2-16,8-8-9 15,2-13-21-15,-7-11-8 16,-5-11-10-16,-10-8-1 16,-6-4-2-16,0-2 2 15,-8-1 5-15,-5 5 1 16,-10 3-1-16,-2 6-2 0,-2 16-1 16,2 6 3-16,1 20 0 15,2 14 0 1,8 23-2-16,4 10-3 0,9 20-2 15,0 3 2-15,-3 4 0 16,-6 1 3-16,-12-7 6 16,-10-5 1-16,-12-3 6 15,-8-13-1-15,-12-19 1 16,-6-15 1-16,-5-34-5 16,7-15-25-16,18-24-70 15,16-9-31-15</inkml:trace>
  <inkml:trace contextRef="#ctx0" brushRef="#br0" timeOffset="85169.9694">12173 11645 1546 0,'-4'6'258'0,"-10"13"-144"16,1 8-22-16,-7 5-51 15,0 7-13-15,0 0-5 16,1-3-13-16,6-10-2 15,3-7 1-15,6-17 14 16,5-7 2-16,12-15-2 16,3-8-1-16,7-11-17 15,5 0-1-15,-3 0-4 0,-3 2 0 16,-2 7 0 0,-4 3 0-16,-4 13 9 0,-3 7 2 15,-8 11 3-15,1 10 2 16,1 13-8-16,3 4 0 15,7 5-4-15,4 4-2 16,11 0 2-16,-3 1-7 16,-4-9-25-16,-7-7-21 0,-11-13-85 15,-3-8-90-15</inkml:trace>
  <inkml:trace contextRef="#ctx0" brushRef="#br0" timeOffset="85308.2494">12109 11832 1189 0,'0'-2'327'0,"2"-1"-122"16,10-2-4-16,17-4-69 15,4-1-31-15,14-1-92 16,2-2-56-16</inkml:trace>
  <inkml:trace contextRef="#ctx0" brushRef="#br0" timeOffset="85814.6564">12532 10935 1655 0,'23'16'328'0,"38"28"-223"15,3 12-14-15,-6 22-34 16,-3 15-2-16,-32 15-10 0,-18 5-9 16,-22 7-8-16,-20-8-6 15,-3-16-8-15,1-16-1 16,13-32-19-16,10-17-21 16</inkml:trace>
  <inkml:trace contextRef="#ctx0" brushRef="#br0" timeOffset="181778.7853">10312 10703 1182 0,'-5'-4'330'0,"-12"-9"-154"15,14-4-57-15,3-1-13 16,8-5-46-16,13 1-20 16,11 4-18-16,5 2-3 15,12 5 5-15,-4 6 5 16,5 10 5-16,8 12-2 16,3 15-11-16,5 4-4 15,5-4-5-15,4-8-1 0,4-19 1 16,5-10-1-16,-8-21 3 15,-5-7 1-15,-27-4 3 16,-20 3 2-16,-30 17-37 16,-19 10-41-16</inkml:trace>
  <inkml:trace contextRef="#ctx0" brushRef="#br0" timeOffset="182356.9208">11266 10574 1123 0,'-2'0'344'16,"-5"1"-198"-16,10 7-9 15,8 7-29-15,6 4-8 16,19 3-37-16,-3-7-15 15,17-6-24-15,3-9-6 16,15-10-5-16,8-5-4 16,7-5-4-16,3 3-3 15,-4 9 0-15,-8 9 13 16,-1 14 7-16,-4 14 3 0,-10 7 5 16,2 5-13-16,-17-9-7 15,-6-7-1-15,-6-15-6 16,-3-7-3-16</inkml:trace>
  <inkml:trace contextRef="#ctx0" brushRef="#br0" timeOffset="186150.5668">11347 9903 880 0,'-5'-7'476'15,"-10"-7"-263"-15,-3 5-43 16,-11 6-19-16,-3 3-14 15,-3 16-53-15,1 5-15 16,9 19-49-16,9 4-11 16,25 4-11-16,13-1-1 0,20-7 3 15,9-7 0-15,9-16 8 16,5-9 2-16,-6-23 10 16,-4-10 26-16,-21-12 34 15,-22-9 8-15,-23-6-2 16,-18-2-22-16,-23 0-41 15,0 7-14-15,5 15-36 16,7 11-23-16,18 19-110 16,7 10-238-16</inkml:trace>
  <inkml:trace contextRef="#ctx0" brushRef="#br0" timeOffset="186439.612">11485 9827 1481 0,'1'-2'271'15,"-1"-2"-39"-15,-2 5-25 0,1-1-49 16,0 0-33-16,-8 12-42 16,-41 43-12-16,23-18-35 15,0 9-12-15,-3 8-16 16,1 5 12-16,6 6 314 16</inkml:trace>
  <inkml:trace contextRef="#ctx0" brushRef="#br0" timeOffset="188692.8732">5125 12851 1269 0,'3'1'266'0,"7"4"-108"16,8 3-28-16,14 1-22 15,7-1-20-15,19-3-47 16,2-4-16-16,1-1-25 0,-4 0-48 16</inkml:trace>
  <inkml:trace contextRef="#ctx0" brushRef="#br0" timeOffset="188871.6773">5182 13011 1501 0,'6'9'238'0,"9"3"-104"15,12 0-15-15,21-9-25 16,10-3-18-16,8-2-34 15,-5-4-5-15</inkml:trace>
  <inkml:trace contextRef="#ctx0" brushRef="#br0" timeOffset="189503.7082">6199 12769 1414 0,'16'-6'210'0,"22"2"-90"16,-2 4-18-16,-9 23 2 16,-10 15-17-16,-23 21-25 15,-8 10 0-15,-5-5-33 16,2 0-12-16,17-16-8 16,8-6 5-16,18-13 11 15,6-10 6-15,13-8 2 16,1-11-4-16,1-14-10 15,-2-6-4-15,-6-14-2 16,-1-7-2-16,-11-15-4 16,-7-4-3-16,-14-5-2 15,-4-1 1-15,-5 23 1 16,-4 8 1-16,-6 29 5 0,-3 16 3 16,0 22 1-16,2 14-1 15,9 13-7-15,5 3-4 16,10 1-2-16,9-6 1 15,7-12-7-15,1-7-25 16,9-16 65-16</inkml:trace>
  <inkml:trace contextRef="#ctx0" brushRef="#br0" timeOffset="189935.3009">6988 13183 1524 0,'-7'9'242'0,"-6"17"-133"15,8 1-28-15,-6 6-29 16,4-1-17-16,3-8-12 0,-3-1-4 16,-1-17-3-16,8-6-2 15,0-12 0-15,5-10 0 16,9-8-7-16,-3-4-2 16,4-4-2-16,-9-1-2 15,5 8-1-15,-1 7-2 16,-1 9-1-16,2 7 6 15,-5 12 20-15,-2 5 5 16,4 18 10-16,4 6-7 0,4 4-15 16,2 3-7-1,4 3-3-15,-1-2-1 0,2-4-33 16,-2-3-44-16</inkml:trace>
  <inkml:trace contextRef="#ctx0" brushRef="#br0" timeOffset="190086.8128">6989 13263 1530 0,'6'0'246'0,"11"2"-118"16,8-2-72-16,15 0-35 15,0-1-12-15</inkml:trace>
  <inkml:trace contextRef="#ctx0" brushRef="#br0" timeOffset="190593.3366">7115 12629 1464 0,'-13'-4'224'0,"-10"-9"-100"16,6 0-19-16,14-2-59 15,6-2-17-15,14 2 0 16,4 0 0-16,6 9-2 16,6 3-3-16,0 6-17 15,-1 8 4-15,-13 4 23 16,-11 7 10-16,-23 9 12 15,-12 4-2-15,-7 5-25 0,-3-3-7 16,7-8-13-16,9-3-4 16,12-12-2-16,9-6-1 15,17-6 3-15,4-3-1 16,18-4 4-16,6-1-1 16,10-1 0-16,-1 3-2 15,-15 1 13-15,-7 2 379 16</inkml:trace>
  <inkml:trace contextRef="#ctx0" brushRef="#br0" timeOffset="192442.4172">8096 12944 1462 0,'4'4'219'0,"22"7"-81"16,15 3-37-16,25 1-36 0,14 0-16 15,4-1-28-15,0-2-6 16,-7-6-24-16,-4-4-52 16</inkml:trace>
  <inkml:trace contextRef="#ctx0" brushRef="#br0" timeOffset="192701.7731">8291 13137 1351 0,'-4'0'236'0,"1"0"-83"16,6 0-26-16,-3 0-42 16,26 2-17-16,52 3-15 15,-19-5-5-15,5-2-16 16,4-2-10-16,-4 1-8 16,-2 3-27-16,-12-7-110 15</inkml:trace>
  <inkml:trace contextRef="#ctx0" brushRef="#br0" timeOffset="192910.5154">8740 12918 1366 0,'16'3'206'16,"21"9"-111"-16,-2 5-15 15,-2 9 6-15,-10 0 17 16,-7 6 3-16,-4-1-7 15,-12-5-44-15,0 0-15 0,-7-10-21 16,0 4-2-16,-9-4-6 16,-8 0-1-16,3 5 13 15</inkml:trace>
  <inkml:trace contextRef="#ctx0" brushRef="#br0" timeOffset="193535.2523">9882 12965 1468 0,'21'-3'241'15,"16"-1"-70"-15,-2 10-72 16,-7 3-14-16,-20 20-22 16,-8 1-10-16,-13 12-9 15,-5 5-11-15,5-1-16 16,5-1-4-16,14-6-4 15,12-5 1-15,12-14 0 16,6-7 1-16,9-15 1 16,0-6 1-16,5-19-2 15,-3-8 1-15,-18-10-4 16,0-5-1-16,-18-2-3 16,-11-2-2-16,-5 6 1 15,2 13-1-15,-3 19 4 16,6 17 7-16,-4 22 5 15,-11-1 1-15,8 17-3 0,-4 0-8 16,13 8-5-16,16 4-1 16,3-9-14-16,12-2-52 15</inkml:trace>
  <inkml:trace contextRef="#ctx0" brushRef="#br0" timeOffset="193880.372">10723 13280 1182 0,'-4'-5'337'0,"-16"-2"-126"15,-9 2 16-15,-11 10-53 16,-4 10-24-16,4 11-78 16,10 6-21-16,16 5-32 15,10 1-6-15,22 0-7 16,9-8-1-16,25-5 0 0,4-12 3 15,0-13-41-15,3-5-37 16</inkml:trace>
  <inkml:trace contextRef="#ctx0" brushRef="#br0" timeOffset="194282.7052">10766 12700 1374 0,'-7'-5'249'16,"0"0"-51"-16,6-7-92 16,8-1-46-16,12 0-35 15,9 2-9-15,8 9-1 16,1 5 1-16,-6 13-8 16,-13 6 5-16,-19 12 6 15,-15 2 4-15,-14 2 38 0,0-3 11 16,9-7 17-16,6-6 1 15,15-11-36-15,11 0-18 16,8-11-26-16,11 0-1 16,9-8-8-16,6-3-17 15</inkml:trace>
  <inkml:trace contextRef="#ctx0" brushRef="#br0" timeOffset="194613.3402">11355 12980 1627 0,'9'4'284'0,"17"0"-228"16,9 0-10-16,19-2-10 0,6-2-10 15,6-5-16-15,-1 0-4 16,-12 1-23-16,-7 0-74 15</inkml:trace>
  <inkml:trace contextRef="#ctx0" brushRef="#br0" timeOffset="194798.0676">11440 13175 1500 0,'6'5'260'0,"12"4"-66"16,11-6-37-16,19-4-47 16,13-1-29-16,2-4-46 15,2 1 3-15,-11 1 327 16</inkml:trace>
  <inkml:trace contextRef="#ctx0" brushRef="#br0" timeOffset="198032.1305">12500 12992 977 0,'8'9'411'0,"0"10"-239"16,-8 2-8-16,-15-9-24 15,-10-2-6-15,-10-12-55 16,0-7-23-16,5-18-32 16,4-9-10-16,19-14-15 15,10-8-7-15,23 2-5 16,7 6-2-16,20 25 4 15,4 11 6-15,5 30 11 16,-3 17 8-16,-25 27 22 16,-14 12 6-16,-41 6 2 15,-15 3-2-15,-21-9-16 16,-1-6-8-16,13-15-8 0,7-15-1 16,21-28-8-16,4-12-6 15,16-21-9-15,8-6-4 16,14 2-1-16,10 5 3 15,10 10 5-15,6 8 2 16,-3 12 4-16,-6 5 1 16,-12 8-2-16,-3 2-42 15</inkml:trace>
  <inkml:trace contextRef="#ctx0" brushRef="#br0" timeOffset="198376.2194">13058 12936 1410 0,'-13'-9'228'0,"-19"-7"-64"15,-2 2-6-15,1 14-59 16,-3 6-29-16,5 14-43 15,6 11-16-15,7 10-15 16,6 5-2-16,12 8-3 16,7 3 2-16,11-4 2 0,9-3 3 15,15-12 2-15,5-13 5 16,17-23 6 0,2-11 4-16,-11-26 4 0,-9-10 2 15,-24-8 15-15,-9 4-2 16,-19-2-4-16,-3 6-10 15,-17 12-98-15,2 3-100 16</inkml:trace>
  <inkml:trace contextRef="#ctx0" brushRef="#br0" timeOffset="198871.8285">13351 12599 656 0,'-9'0'506'0,"-7"1"-208"16,-2 0-150-16,-5-2 2 16,-1-7-12-16,1-7-15 15,11-5-57-15,7-2-25 16,11-3-38-16,7 5 5 15,8 3 7-15,5 8 2 16,9 9 4-16,0 7-6 16,-7 12-7-16,-11 3 8 15,-20 12 12-15,-12 2 0 16,-15 4 3-16,-1-5-11 0,6-8-9 16,3-9-1-16,19-12-4 15,7-4-2-15,17-6-2 16,13-4 0-16,17 1-3 15,6-4-31-15</inkml:trace>
  <inkml:trace contextRef="#ctx0" brushRef="#br0" timeOffset="199217.9762">13858 13050 1610 0,'19'-2'274'0,"30"3"-217"16,7 4-24-16,3 2-18 16,-2 0-4-16,-15 2-41 15,-8-1-118-15</inkml:trace>
  <inkml:trace contextRef="#ctx0" brushRef="#br0" timeOffset="199372.6182">13811 13185 1480 0,'8'3'225'0,"20"1"-104"16,15 1-43-16,25-2-37 15,12 3-20-15,-2 1 159 16</inkml:trace>
  <inkml:trace contextRef="#ctx0" brushRef="#br0" timeOffset="199789.3515">14669 12753 1313 0,'3'2'260'16,"0"2"-91"-16,-6 14-43 15,-9 6-15-15,1 12-33 16,-2 9-20-16,13 2-23 0,10 1-8 15,9-8-5-15,6-9 0 16,10-14 1-16,2-7-2 16,4-10-6-16,-2-8-27 15,-8-4-133-15</inkml:trace>
  <inkml:trace contextRef="#ctx0" brushRef="#br0" timeOffset="199952.0952">14857 12782 1484 0,'-2'7'261'0,"-1"15"-46"16,3 10-53-16,2 24-66 16,3 3-22-16,4 3-28 15,-2 0-7-15,1-11-7 16,0 0-4-16,2-8-57 16,4-7-48-16</inkml:trace>
  <inkml:trace contextRef="#ctx0" brushRef="#br0" timeOffset="200277.3639">15372 12941 1352 0,'-11'-14'255'0,"-15"-17"-41"0,-2 4-11 15,-3 8-77-15,0 4-25 16,0 13-59-16,-1 6-20 16,9 18-25-16,6 14-4 15,8 10-2-15,8 6 2 16,4 0 3-16,5-7 2 16,16-5 1-16,2-10 2 0,16-14 4 15,5-10 4 1,-1-15 3-16,3-9 0 0,-16-6 25 15,-9 0 2-15,-23-7 1 16,-9 0 0-16,-16 1-23 16,-7-7-41-16</inkml:trace>
  <inkml:trace contextRef="#ctx0" brushRef="#br0" timeOffset="200772.5292">15729 12942 1404 0,'-9'-10'237'15,"-10"-12"-51"-15,-6 0-12 16,0 5-45-16,-2 5-27 0,-1 10-59 15,0 8-19-15,-1 17-28 16,0 11-5-16,10 11-3 16,14 8 2-16,13-2 2 15,8-2 2-15,14-2 15 16,3-9 7-16,10-14 10 16,9-11 3-16,5-22-5 15,-2-11-3-15,-9-19 0 16,-12-8 2-16,-26-10 20 15,-16-7 7-15,-30 2-6 16,-9 2 0-16,-6 17-47 16,10 16 5-16</inkml:trace>
  <inkml:trace contextRef="#ctx0" brushRef="#br0" timeOffset="202523.5378">16491 12927 1373 0,'-1'-1'234'16,"4"-4"-79"-16,18 8-29 15,9 0-14-15,24 1-43 16,10-4-18-16,19 0-32 15,4 0-7-15,0 5-6 16,-15 1 5-16,-19-1-44 16,-9-5-33-16</inkml:trace>
  <inkml:trace contextRef="#ctx0" brushRef="#br0" timeOffset="202780.004">16620 13046 964 0,'-6'2'428'0,"4"3"-270"16,14-4-55-16,9 0 2 15,23-2-20-15,9 1 0 16,10 0-11-16,6 3-14 0,0 5-26 15,-7-8-9-15,-13 4-13 16,-14-5-24-16,-12-4-56 16,-3 1-60-16</inkml:trace>
  <inkml:trace contextRef="#ctx0" brushRef="#br0" timeOffset="202976.8395">17090 12803 1395 0,'15'-2'219'0,"18"8"-77"16,8 7-46-16,2 8-15 16,-6 5-6-16,-19 8 3 15,-13 4 7-15,-25 1-29 16,-11 0-11-16,-14-7-22 16,-1-3-8-16,6-3-9 15,3 0 4-15,10-5-51 16,7 0-31-16</inkml:trace>
  <inkml:trace contextRef="#ctx0" brushRef="#br0" timeOffset="203707.8852">2989 14632 1367 0,'12'5'205'0,"10"1"-114"16,27-1-7-16,17-3 6 15,24-9-14-15,14 0-19 16,-1-5-31-16,-5 2-9 16,-21 6-40-16,-15 0-34 15,-18 6-129-15</inkml:trace>
  <inkml:trace contextRef="#ctx0" brushRef="#br0" timeOffset="203992.1532">3115 14727 1439 0,'14'0'197'16,"5"1"-83"-16,20-1-65 16,10 0 14-16,23-4 7 0,11 1-10 15,5 2-17-15,-2 0-9 16,-12-2-25-16,-6 2-38 15,-9-5-140-15</inkml:trace>
  <inkml:trace contextRef="#ctx0" brushRef="#br0" timeOffset="204262.4505">3686 14490 1363 0,'13'-2'237'16,"6"2"-67"-16,14 7-70 15,6 2-7-15,3 9-29 16,1-2-11-16,-14 6-8 16,-9 2 4-16,-25 7 6 15,-11 4 7-15,-11 0-3 16,-5-1-4-16,2-9-22 15,4-2-10-15,7-6-23 16,5-4-32-16</inkml:trace>
  <inkml:trace contextRef="#ctx0" brushRef="#br0" timeOffset="205215.4806">4597 14724 1432 0,'15'-18'200'0,"17"-15"-82"16,3 3-4-16,0 15-1 15,0 9-18-15,-6 23-29 16,-8 13-2-16,-20 16-21 15,-5 13-8-15,-7 6-18 16,3-5-7-16,12-12-5 16,8-8-1-16,13-19 2 0,9-5 0 15,6-11 1-15,1-6-1 16,-5-17-1-16,0-8 0 16,-12-17-21-16,2-3-14 15,-6-5-19-15,-7-1-6 16,-6 5 19-16,-8 1 13 15,-10 9 18-15,-1 10 7 16,-1 15 26-16,-1 11 11 16,0 17 10-16,9 9-2 0,-4 12-19 15,11 1-5-15,10 10-5 16,2-1 2-16,11-5-6 16,0-1-3-16,4-12-40 15,-3-6-17-15</inkml:trace>
  <inkml:trace contextRef="#ctx0" brushRef="#br0" timeOffset="206657.0838">5521 15062 1084 0,'-3'-6'358'0,"-12"-6"-226"15,-2 3-7-15,-18-3-19 16,-4 9-4-16,-5 9-30 16,-1 5-14-16,11 15-27 15,5 2-11-15,14 7-20 0,9 3 0 16,17 2 3-16,11-2 10 15,16-11 30-15,9-9 6 16,3-10 2-16,3-7-7 16,-2-8-15-16,-7-4 37 15</inkml:trace>
  <inkml:trace contextRef="#ctx0" brushRef="#br0" timeOffset="208121.8808">5908 14771 1425 0,'8'1'228'0,"12"1"-63"16,8-1-9-16,14-1-62 15,4 0-28-15,8-3-45 16,1-3-9-16,-3 2-42 15,-3 3-58-15</inkml:trace>
  <inkml:trace contextRef="#ctx0" brushRef="#br0" timeOffset="208346.2815">5989 14931 1092 0,'4'1'386'0,"7"2"-171"0,3 2-18 16,19-4-51-16,9 1-20 16,14-2-55-16,5 0-25 15,-4-3-4-15,0-2-121 16</inkml:trace>
  <inkml:trace contextRef="#ctx0" brushRef="#br0" timeOffset="208751.0626">6963 14487 1526 0,'0'-1'291'0,"-3"-3"-84"16,3 16-97-16,0 12-30 16,3 15-57-16,5 13-9 15,-2 5-7-15,0-3-1 16,8-1-9-16,-5-8-29 15,3-13-82-15,1-7-116 16</inkml:trace>
  <inkml:trace contextRef="#ctx0" brushRef="#br0" timeOffset="208920.4176">6764 14736 1435 0,'1'-5'240'0,"10"-3"-24"15,16 1-55-15,21-2-70 16,6 3-14-16,12 1-47 16,-2 2-12-16,-4 4-7 15,-3 5-10-15,-9 5-65 16</inkml:trace>
  <inkml:trace contextRef="#ctx0" brushRef="#br0" timeOffset="209140.0386">6927 15048 1545 0,'30'-4'289'0,"25"-4"-73"15,11 0-137-15,3 0-13 0,0 8-25 16,-4 5 11-16</inkml:trace>
  <inkml:trace contextRef="#ctx0" brushRef="#br0" timeOffset="209767.4381">7974 14803 1151 0,'-23'4'337'16,"-22"2"-172"-16,2-6-48 15,0-7-1-15,9-15-21 16,6-8-25-16,14-10-36 16,12 0-9-16,13-2-11 15,11 5 8-15,13 8 16 16,-1 11-1-16,10 18-3 15,-1 10-6-15,-14 18-12 16,-5 4 1-16,-29 16 0 16,-10 6-1-16,-15 10-7 15,-4 6-2-15,-2-8-8 16,1-8-3-16,4-21-17 16,4-11-18-16,7-15-45 0,9-4-8 15,11-13 21 1,9 1 18-16,17-6 43 0,8 0 10 15,8 12 4-15,4-1 1 16,-1 9 7-16,-2 6 5 16</inkml:trace>
  <inkml:trace contextRef="#ctx0" brushRef="#br0" timeOffset="210134.8717">8477 14688 1303 0,'-10'-15'277'16,"-7"-11"-45"-16,-11 3-95 15,2 6-6-15,-13 10-14 16,-1 3-22-16,-3 16-44 15,-3 3-20-15,12 14-29 16,4 7-5-16,17 9-3 16,6 6 0-16,15 9 1 15,11-3-1-15,19-4 2 16,8-8 1-16,9-26 3 16,4-6 1-16,-3-26 2 15,0-13 2-15,-10-12 4 0,-13-11 2 16,-22-2 8-16,-12 2 1 15,-27 6-3-15,-8 7-5 16,-10 8 381-16</inkml:trace>
  <inkml:trace contextRef="#ctx0" brushRef="#br0" timeOffset="211100.7897">9188 14427 1554 0,'8'8'251'0,"15"16"-147"15,0 10-17-15,-8 5-25 16,-4 1-13-16,-10-5-19 0,-2-6-7 16,0-13-10-16,0-2-2 15,1-17-5-15,1-7-2 16,5-8-7-16,7-9-3 15,0-4-3-15,1-3 2 16,6 2 3-16,-2 6 0 16,2 9 3-16,-1 11 1 15,-2 12 13-15,-8 7 6 0,0 11 5 16,-2 6 0-16,-7-4-9 16,-1 0-5-16,-3-12-4 15,1-6-2-15,5-6-1 16,2-8-3-16,5-9-3 15,4-13-2-15,2-8-4 16,3 0 1-16,3-3 1 16,2 8 0-16,-4 13 5 15,1 14 5-15,-7 18 8 16,-5 14 5-16,-6 12 2 16,-2-1-4-16,0 4-6 15,1-4-1-15,7-5-35 16,1-6-54-16</inkml:trace>
  <inkml:trace contextRef="#ctx0" brushRef="#br0" timeOffset="211417.4713">9173 14866 1306 0,'0'1'253'0,"3"5"-74"16,13-4-19-16,25 0-34 15,7-2-5-15,25-7-31 16,7-3-28-16,10 1-29 16,5 2-10-16,-17 4-37 15,-6 1-41-15</inkml:trace>
  <inkml:trace contextRef="#ctx0" brushRef="#br0" timeOffset="211909.9168">9639 15163 1028 0,'-6'-6'387'15,"-5"-8"-224"-15,-11 6-70 16,-4 4 9-16,-12-1-3 15,-4 5-7-15,2 3-35 16,3-3-18-16,13 10-24 16,5 0-12-16,15 2-9 15,5 2-2-15,15 5 0 16,8 0 3-16,17 3 11 16,0 1 9-16,7-5 21 15,-3-1 11-15,-15 1 1 16,-5 0 4-16,-29 1 11 15,-13-4-1-15,-19-7-3 16,-7-8-9-16,-5-7-31 0,3-3-10 16,11 1-20-16,8 3-16 15</inkml:trace>
  <inkml:trace contextRef="#ctx0" brushRef="#br0" timeOffset="243079.6376">2210 16053 1288 0,'-23'2'280'16,"-18"1"-60"-16,-3 8-105 16,-2 5-10-16,3-2-41 15,10 4-26-15,18 1-28 16,8 0-14-16,23 10-2 15,9 1 0-15,11-1 4 16,2-3 2-16,7-7 1 16,-3-8 1-16,-4-7 3 15,-1-4 2-15,-21-4 9 16,-9-2 3-16,-19 1 9 16,-7 0 1-16,-17 4-3 15,-8 0-2-15,-7 5-4 16,2 6-2-16,1 8 2 15,13 9-4-15,17 12-6 16,11 7-3-16,27 6-7 0,10 0-1 16,15-7 1-16,1-10 3 15,4-13 6-15,-2-8 4 16,2-12 2-16,0-2 2 16,-1-8-26-16,-5-8-30 15</inkml:trace>
  <inkml:trace contextRef="#ctx0" brushRef="#br0" timeOffset="243603.6425">2570 16436 1313 0,'1'3'235'0,"6"11"-95"0,-3 4-39 16,-1 11-15-16,-5 0-4 15,-6-3-32-15,1-3-6 16,0-8-12-16,2-7-8 0,2-10-4 15,-5-11-4-15,3-16-8 16,7-2-5-16,5-7-5 16,13 4 0-16,6 6-5 15,2 8 6-15,-3 16 12 16,0 6 8-16,-7 21 13 16,-4 12 1-16,-9 6-12 15,-3 4 2-15,0-7-70 16,3-5-90-16</inkml:trace>
  <inkml:trace contextRef="#ctx0" brushRef="#br0" timeOffset="243754.237">2865 16410 1696 0,'0'2'366'0,"4"9"-206"0,4 12-59 16,3 14-41-16,2 2-17 15,1 3-9-15,-2-4-25 16</inkml:trace>
  <inkml:trace contextRef="#ctx0" brushRef="#br0" timeOffset="244252.9504">3023 16356 1113 0,'-2'-22'309'0,"8"-29"-184"15,7 4-57-15,13 5 39 16,7 2 27-16,8 10 7 16,4 13-22-16,-2 17-25 15,2 15-11-15,-10 27-14 0,-6 8-6 16,-9 26-26-16,0 6-10 15,-5-6-16-15,4-2-3 16,0-25-3-16,-2-15-1 16,0-19-4-16,-9-14-8 15,-6-15-8-15,-3-8-2 16,-13-11-1-16,-5-4 5 16,-6 6 5-16,-6 9 0 15,-7 21 3-15,5 13 2 0,-3 23 3 16,5 5-1-16,12 2 24 15,7-3-53-15,15-16-58 16</inkml:trace>
  <inkml:trace contextRef="#ctx0" brushRef="#br0" timeOffset="244651.1235">3779 16355 1511 0,'-21'-2'255'0,"-19"0"-102"16,3 2-43-16,16 5-66 15,9 4-24-15,14 7-23 0,12 5-5 16,10 4 1-16,2 1 4 15,5-2 2-15,-1-5 1 16,-4-8 2-16,-3 0 1 16,-12-8 5-16,-8 0 2 15,-13-3 3-15,-5-6 2 16,-9 6-4-16,-3-5-2 16,3 5-4-16,1 0-3 15,9 1-3-15,4 4-3 0,12 7 3 16,8 1 2-16,9 2 5 15,5 2 1-15,3-3-2 16,-1 1 2-16,-3-6-26 16,-2-2-75-16</inkml:trace>
  <inkml:trace contextRef="#ctx0" brushRef="#br0" timeOffset="244787.8499">3760 16058 1694 0,'-11'-8'410'16,"-5"-11"-156"-16,5 14-164 16,3 17-49-16,8 6-60 15,7 9 396-15</inkml:trace>
  <inkml:trace contextRef="#ctx0" brushRef="#br0" timeOffset="245221.0965">3965 16312 1529 0,'4'1'258'0,"13"15"-93"16,2 14-38-16,10 24-23 16,-1 9-8-16,-10 10-33 15,-6 2-14-15,-6 3-22 16,-5-5-12-16,-1-7-21 15,-5-9-10-15,-5-22-9 16,-3-9-2-16,-6-25 7 16,-1-7 4-16,3-25 6 15,2-7 4-15,9-19 6 16,6-5 0-16,13-8 1 16,5-3 1-16,19-3-1 0,10 1-1 15,12 9-13-15,3 9-93 16</inkml:trace>
  <inkml:trace contextRef="#ctx0" brushRef="#br0" timeOffset="245744.965">4585 16590 660 0,'-3'-16'527'15,"-2"-6"-222"-15,-10-9-175 16,3 3 13-16,-8 1-23 16,-8 1-14-16,5 16-28 15,-7 5-9-15,-1 15-35 16,2 11-13-16,2 11-17 15,9 6-5-15,15-1-5 16,9 0 0-16,13-8 2 16,4-7 2-16,8-7 2 15,-3-9 2-15,0-13 1 0,-2-4 2 16,-3-11 1-16,-1-3-1 16,-7-4 0-16,-2-1-3 15,-11 0-1-15,-2 3 0 16,-3 13-1-16,-5 3 0 15,0 15 0-15,-3 5 0 16,5 3 0-16,0 0 0 16,11 10 0-16,7 1 0 15,4 4 3-15,5-1 0 0,1-8 1 16,4 0 0-16,2-10 4 16,3-2 13-16,-3-15 28 15,-5-10 7-15,-8-7 2 16,-6-2-11-16,-9-2-32 15,-1 7-25-15</inkml:trace>
  <inkml:trace contextRef="#ctx0" brushRef="#br0" timeOffset="245999.6245">4939 16349 1342 0,'-1'9'281'0,"3"7"15"15,8 22-176-15,-5 8-22 16,5 19-20-16,-2 6-12 16,-4 10-17-16,4 4-12 15,-1-12-47-15,-3-12-7 16,4-26-39-16,-4-16-75 15,2-19 144-15,3-7-339 0</inkml:trace>
  <inkml:trace contextRef="#ctx0" brushRef="#br0" timeOffset="246150.5541">4969 16650 1610 0,'-9'0'353'0,"-1"-4"-111"16,8 1-108-16,19-4-90 15,11-3-18-15,15-3-25 16,1-3 1-16,10 6-21 16,-2 4 22-16</inkml:trace>
  <inkml:trace contextRef="#ctx0" brushRef="#br0" timeOffset="246643.9082">5422 16329 1386 0,'-10'3'228'0,"-12"6"-75"16,2 5-52-16,7 10-57 15,9-1-25-15,12 3-18 16,8-6 0-16,7-10 2 15,3 0 0-15,-3-10 2 16,-1 0 0-16,-7-4-4 16,-7 1-11-16,-16-1-13 15,-12 2-1-15,-16 2 3 16,-9 3 13-16,2 7 21 16,6 2 16-16,14 7 38 15,9 1 14-15,16 4 21 16,7-4 0-16,22 3-36 0,9-4-14 15,13-8-30 1,2-1-7-16,2-13-12 0,0-3 395 16</inkml:trace>
  <inkml:trace contextRef="#ctx0" brushRef="#br0" timeOffset="247271.9474">6303 16352 1442 0,'-5'11'192'0,"-4"15"-102"16,3 11-31-16,6 9-20 15,2-2 1-15,10-1-1 16,7-8 1-16,1-13 0 15,5-3-5-15,1-19-8 0,0-7-3 16,-2-9-4-16,-3-12-3 16,-11-5-2-16,-4-3-4 15,-6-3-4-15,-3 8-5 16,0 11-3-16,-6 6-4 16,4 19-4-16,-3 7 1 15,7 13 1-15,1 5 2 0,1-3 3 16,8 1 1-16,-4-11 1 15,8-2 1-15,4-10 2 16,0-8 2-16,11-7 2 16,-3-6 0-16,-1-6 4 15,4-3 8-15,-4 2 8 16,3 3 14-16,3 11 3 16,0 8-4-16,-3 11-6 15,-1 6 3-15,-16 11 18 16,-10 0 5-16,-19 3 3 15,-9 0-10-15,-13-7-25 16,1-3-8-16,11-8 9 16,7-9-407-16</inkml:trace>
  <inkml:trace contextRef="#ctx0" brushRef="#br0" timeOffset="247737.0395">7788 16330 1372 0,'-8'21'238'0,"-16"22"-64"15,-2 3-24-15,-3 1-71 16,-3-9-30-16,6-11-35 15,-1-8 1-15,5-19-1 16,6-2 1-16,1-21-3 16,6-2-5-16,9-7-7 15,3-4-1-15,15 8-3 16,0-2-4-16,11 18 3 16,1 8 5-16,2 18 9 15,-3 12 4-15,-4 15 3 0,-5 0-4 16,-5 2 7-16,0-1-20 15</inkml:trace>
  <inkml:trace contextRef="#ctx0" brushRef="#br0" timeOffset="248021.9031">7945 16450 1622 0,'3'12'302'0,"8"17"-206"16,2 6-20-16,-5 0-27 15,-3-5-8-15,-6-12-15 16,-6-10-1-16,1-9-7 16,4-3-3-16,2-14-6 15,2-5-7-15,4-15-3 16,2-7-3-16,4-2 0 16,4 3 1-16,6 13 1 15,0 13 6-15,-1 17 16 16,-1 9 5-16,-5 22 9 15,-6 4-7-15,-5 11-11 16,-1 1 1-16,2-9-64 16,3-5-395-16</inkml:trace>
  <inkml:trace contextRef="#ctx0" brushRef="#br0" timeOffset="248365.0305">8573 16398 1366 0,'-8'14'306'0,"-5"7"51"16,-10 9-181-16,-4 1-43 0,-1-3-82 15,-4-5-18-15,6-9-17 16,2-5-4-16,3-9-6 15,5-6-1-15,3-9-23 16,8-6-10-16,4-9-12 16,2 0-4-16,10-1 15 15,2 6 9-15,9 10 12 16,2 7 8-16,1 15 8 16,3 10 3-16,-4 13 3 15,-2 6-1-15,-3 5-6 16,-3 1 2-16,-6-9-6 15,-4-7-295-15</inkml:trace>
  <inkml:trace contextRef="#ctx0" brushRef="#br0" timeOffset="248501.6656">8430 16005 1800 0,'4'6'419'0,"-1"-1"-269"15,6 19-77-15,4 5-261 16</inkml:trace>
  <inkml:trace contextRef="#ctx0" brushRef="#br0" timeOffset="248909.7259">8778 16374 1254 0,'3'-4'301'0,"-5"-8"-129"15,5 16-31 1,2 9-6-16,-2 10-61 0,11 12-8 16,-2 5-4-16,0 1-4 15,4-1-16-15,-9-10-8 16,7-8-13-16,-5-11 8 15,1-9 20-15,0-4 4 16,-6-13 1-16,1-4-8 16,4-9-26-16,5-5-9 15,4-8 344-15</inkml:trace>
  <inkml:trace contextRef="#ctx0" brushRef="#br0" timeOffset="249593.9172">9128 16393 1547 0,'7'5'223'16,"11"7"-171"-16,8-1-12 16,13-2-1-16,2-4 4 15,2-5-8-15,-3-2-1 16,-10-11-2-16,-8-2-13 15,-12-1-13-15,-7 2-10 16,-15 9-22-16,-9-1-4 16,-9 8 1-16,-7 7 9 0,2 6 14 15,8 5 2-15,8 5 0 16,7 1 0-16,12 2 3 16,6 5 2-16,9-4 3 15,7-3 4-15,4-2 5 16,3-10 3-16,0-7 3 15,-4-7-2-15,1-13-2 16,-6-4-2-16,-2-9-4 16,-1-2 1-16,-8-2-5 15,-1 3-1-15,-1 14-4 16,1 2-1-16,-2 12 5 16,0 9 2-16,-3 14 10 15,0 2 4-15,-3 8-1 16,0-8-1-16,1-12-8 15,0-4-2-15,5-10 0 16,3-1-2-16,2-15-3 0,2-3-3 16,4-14-3-16,2 0-3 15,2 1 2-15,-1 4 0 16,0 18 4-16,-4 5-1 16,-6 20 1-16,0 13 0 15,-8 6 6-15,1 8-4 16</inkml:trace>
  <inkml:trace contextRef="#ctx0" brushRef="#br0" timeOffset="249959.9623">10034 16387 1439 0,'-12'-13'229'0,"-13"-13"-58"16,1 5-18-16,-3 14-58 15,4 7-15-15,-6 12-32 16,10 7-14-16,5 11-14 15,9 6-6-15,12 2-9 0,0-2-2 16,10-8-1-16,-6-4 2 16,4-13 2-16,1-3 7 15,-12-14 6-15,-1-2 1 16,-14-8 1-16,-7-3-6 16,-2 0-6-16,0 3-19 15,12 11-68-15</inkml:trace>
  <inkml:trace contextRef="#ctx0" brushRef="#br0" timeOffset="250302.76">10072 16419 1092 0,'18'0'380'16,"12"-3"-203"-16,7 17-64 15,-1 7-3-15,-13 8-3 16,-5 6-5-16,-16-5-3 16,-6-1-8-16,-7-6-39 15,1-3-12-15,3-10-22 16,0-7-7-16,13-5-5 16,-2-12-2-16,10-4-6 15,1-6-5-15,3-5-23 16,2 1-2-16,1 6-1 0,0 5 5 15,-1 15 20-15,-2 9 11 16,-11 11 23-16,2 9 12 16,-4 7 22-16,-5-3-3 15,0 1-19-15,0-5-5 16,1-5 339-16</inkml:trace>
  <inkml:trace contextRef="#ctx0" brushRef="#br0" timeOffset="250941.929">11243 16138 1308 0,'6'2'267'0,"4"5"-55"0,1 16-144 15,0 7-11-15,-10 15-25 16,2 6-1-16,-6 9-2 15,-5-3-1-15,9-2-8 16,-1-13-5-16,13-15-6 16,3-9 8-16,8-14 16 15,6-7 3-15,2-15 1 16,3-4-11-16,1-14-15 16,-3-1-5-16,-5-4-2 15,-5-4-3-15,-11 8 0 16,-8 0 1-16,-8 12 0 15,-6 5 0-15,-6 14 13 16,-1 9 15-16,4 13 11 16,3 7 5-16,10 10-12 15,7 5-12-15,6 6-13 16,3-2-2-16,6-1-8 0,0-10 19 16</inkml:trace>
  <inkml:trace contextRef="#ctx0" brushRef="#br0" timeOffset="251317.8403">11846 16562 1379 0,'-9'2'238'0,"-18"5"-67"16,1 0 4-16,0 9-66 15,0 2-23-15,12 1-36 16,4 4-6-16,13 2-5 16,10-2-3-16,15-3-5 15,1-4-5-15,13-7-12 16,5-7 11-16,-1-9-10 16,4-3-466-16</inkml:trace>
  <inkml:trace contextRef="#ctx0" brushRef="#br0" timeOffset="251631.383">12124 16246 1444 0,'3'0'200'0,"11"1"-60"15,9 3-52-15,12-2-30 16,6 0-7-16,9 0-40 15,2-1 5-15,-6-1-86 16,-3 0-78-16</inkml:trace>
  <inkml:trace contextRef="#ctx0" brushRef="#br0" timeOffset="251827.7976">12184 16411 1436 0,'10'0'239'0,"18"4"-59"0,13-3-74 16,7 0-30-16,9 0-46 16,-4 0 43-16</inkml:trace>
  <inkml:trace contextRef="#ctx0" brushRef="#br0" timeOffset="252260.3069">12765 16293 1594 0,'5'5'281'0,"12"2"-151"16,12-2-50-16,21-4-17 15,13-4-12-15,18-3-30 16,1-4 6-16</inkml:trace>
  <inkml:trace contextRef="#ctx0" brushRef="#br0" timeOffset="252813.0106">13624 16293 552 0,'-14'12'483'15,"-6"8"-110"-15,-15 0-232 16,-7-6-21-16,-2-13-2 16,3-3 13-16,5-18-12 15,13-5-9-15,11-12-45 16,9-5-28-16,20 1-34 15,5 1-5-15,21 13 7 16,8 11 8-16,4 15 13 16,5 13 8-16,-9 22-1 15,-11 8 2-15,-35 18-2 16,-7 10-2-16,-31 5-9 16,-12 0-6-16,2-13-11 15,-7-12-1-15,7-25-17 16,6-13-9-16,11-16-22 15,5-12-5-15,16-9 6 0,8-1 8 16,17-7 17-16,10 0 4 16,12 10 4-16,3 6 0 15,3 21 1-15,-3 11 0 16,-11 5-22-16,-2 3-44 16</inkml:trace>
  <inkml:trace contextRef="#ctx0" brushRef="#br0" timeOffset="253188.0717">14084 16295 1157 0,'-4'-12'301'0,"-6"-11"-176"16,-4 1-20-16,-10 5 3 16,-3 4 11-16,-6 13-43 15,-3 7-20-15,-1 10-36 16,3 9-13-16,8 12-11 16,6 7-1-16,17 16 0 15,6-5 0-15,16-1 2 16,8-9 2-16,15-23 3 15,9-6 4-15,7-18 12 0,-1-8 20 16,-10-12 31-16,-12-8 16 16,-20-14 5-16,-9-3-18 15,-9-3-30-15,-9 1-16 16,-3 13-59-16,-1 8 157 16</inkml:trace>
  <inkml:trace contextRef="#ctx0" brushRef="#br0" timeOffset="253819.4545">14635 16086 1326 0,'8'-2'232'0,"8"-1"-100"0,-4 6-25 16,3 12-16-16,-7 5-14 16,-7 12-28-16,5-1-5 15,-6 1-16-15,-4-4-9 16,1-9-8-16,-2-4-2 16,0-11 2-16,10-4 0 15,1-14-2-15,2-3-1 0,6-10-4 16,-4-1-1-16,4-2-3 15,4 6 0-15,1 5 0 16,-3 4-1-16,-3 10-1 16,-4 7 3-16,-1 13 3 15,-3 7 0-15,-2 6 3 16,-4-7-2-16,-4-1-3 16,2-7 1-16,3-7-1 15,2-4 0-15,7-9-2 16,3-8 0-16,2-8 0 15,3 5 0-15,4-2-1 16,-1 7 0-16,-2 10 0 16,0 3 0-16,-7 8 1 15,-1 7 0-15,3 13 0 16,-4-6 0-16,4 5 8 16,-3-3 10-16</inkml:trace>
  <inkml:trace contextRef="#ctx0" brushRef="#br0" timeOffset="254044.0376">14573 16501 1432 0,'12'1'257'15,"10"3"-26"-15,22-4-112 16,10-4-28-16,11 2-49 16,4-2-18-16,-1 2-1 15,1 6-5-15</inkml:trace>
  <inkml:trace contextRef="#ctx0" brushRef="#br0" timeOffset="254492.2593">14943 16675 1362 0,'-18'-1'215'0,"-21"-1"-114"15,-3 3 5-15,3 8-25 16,5 3-27-16,12 3-34 15,8 1-10-15,18 3-4 16,9 4 7-16,20 5 22 16,6 3 15-16,7 1 25 15,-2 3 6-15,-19 1-7 16,-10-1-5-16,-27-8-14 16,-16-12-3-16,-17-13-11 15,-6-9-9-15,0-18-19 16,10-3-6-16,14-11-31 15,17 0-11-15</inkml:trace>
  <inkml:trace contextRef="#ctx0" brushRef="#br0" timeOffset="254867.2504">15527 16358 1229 0,'0'0'287'0,"9"0"-110"16,5 4-21-16,24 0-16 16,8 1-27-16,21-5-54 15,8 0-22-15,5-4-25 16,-3-1 3-16,-14 0-59 15,-10 1-88-15</inkml:trace>
  <inkml:trace contextRef="#ctx0" brushRef="#br0" timeOffset="255112.4352">15599 16515 1016 0,'10'0'447'0,"5"-4"-243"0,18 1-53 16,11-1-9-16,14 3-70 16,10 5-24-16,-2-1-27 15,-4 1-2-15,-10-1-62 16,-12-3-42-16,-13-4-149 15</inkml:trace>
  <inkml:trace contextRef="#ctx0" brushRef="#br0" timeOffset="255286.9523">15993 16291 1045 0,'14'-2'407'15,"12"-3"-235"-15,4 10-72 16,-2 6-22-16,2 14-8 15,-4 6-5-15,-1 8 8 16,-12 2 10-16,-16 2-14 0,-12-1-12 16,-15-8-19-16,4 1-23 15</inkml:trace>
  <inkml:trace contextRef="#ctx0" brushRef="#br0" timeOffset="256442.4449">16605 16247 1369 0,'14'-9'215'16,"18"-9"-79"-16,7 4-27 15,6 8-13-15,-4 6-10 16,-14 12-26-16,-8 10-11 15,-19 18-9-15,-5 12-8 0,-7 15-11 16,-2 2-4-16,8-7-8 16,6-10-1-16,10-21 3 15,10-11 8-15,9-18 15 16,2-7 4-16,5-12 0 16,-2-13-7-16,-5-15-17 15,-6-8-4-15,-10-14-4 16,-4 6-1-16,-10 7-1 15,-1 12-1-15,-8 25-7 16,-2 11-1-16,-1 24-4 16,3 12 1-16,8 22 2 15,6 6 2-15,12 7 1 16,4-2 2-16,2-13-29 16,1-6 55-16</inkml:trace>
  <inkml:trace contextRef="#ctx0" brushRef="#br0" timeOffset="256819.9099">17337 16604 1378 0,'-9'-4'238'0,"-15"0"-58"16,-4 4-3-16,-5 5-49 15,-1 5-23-15,7 8-49 16,7 6-16-16,14 3-4 16,6 3 3-16,20-3-2 15,7-2-4-15,15-9-14 16,9-6-7-16,3-13-16 16,-5-8 28-16</inkml:trace>
  <inkml:trace contextRef="#ctx0" brushRef="#br0" timeOffset="257287.6594">16693 16009 1266 0,'9'3'265'0,"6"6"-140"16,18-3-39-16,11 3-1 15,20-3-28-15,9-5-19 16,1-2-19-16,-6-1-4 16,-18-2-43-16,-15 0-52 15,-15-4-127-15</inkml:trace>
  <inkml:trace contextRef="#ctx0" brushRef="#br0" timeOffset="257424.301">17100 15936 621 0,'0'-1'338'0,"0"-3"-21"16,9 4-131-16,6 10-76 15,2 2 7-15,0 6-13 16,1 5 18-16,-16 0-3 16,-1 2-9-16,-11-1-35 15,-6-5-23-15,11 2 32 16</inkml:trace>
  <inkml:trace contextRef="#ctx0" brushRef="#br0" timeOffset="257761.3984">17600 16287 1393 0,'8'1'211'0,"21"2"-97"15,2 1-36-15,14-2-41 16,6-1-6-16</inkml:trace>
  <inkml:trace contextRef="#ctx0" brushRef="#br0" timeOffset="257970.8393">17588 16476 1490 0,'7'2'272'0,"4"3"-53"16,22-2-109-16,9 2-11 15,13 0-60-15,5-2-4 16</inkml:trace>
  <inkml:trace contextRef="#ctx0" brushRef="#br0" timeOffset="258306.9476">18044 16345 1429 0,'0'2'255'0,"14"3"-24"0,5 0-57 15,23 0-73-15,10-5-41 16,12-5-32-16</inkml:trace>
  <inkml:trace contextRef="#ctx0" brushRef="#br0" timeOffset="258829.3941">18714 16351 957 0,'-16'5'426'15,"-8"5"-274"-15,-16-10-59 16,2-6-8-16,2-11-17 15,1-13 1-15,17-8-8 16,5-5-6-16,23 1-30 0,9 5-5 16,16 11 11-16,10 8 3 15,3 17 7-15,4 11 4 16,-6 19-15-16,-8 11 5 16,-25 12 7-16,-13 7 0 15,-26 7-9-15,-11 2-6 16,-12-8-17-16,0-13-3 15,6-20-3-15,5-14-2 0,14-16-5 16,4-6-2-16,18-4-4 16,8 0 3-16,18-3 1 15,9 2 1-15,12 4 0 16,4 2 0-16,-1 18 4 16,-2 2-15-16,-7 9-81 15</inkml:trace>
  <inkml:trace contextRef="#ctx0" brushRef="#br0" timeOffset="259259.4774">19171 16209 1378 0,'-19'-10'246'15,"-20"-5"-50"-15,-1 7-26 0,2 9-86 16,8 12-34-1,7 13-40-15,6 3-5 0,15 17 8 16,4 5 1-16,10 7 0 16,5 0-3-16,11-12-6 15,5-6 2-15,15-21 5 16,8-14 2-16,3-21 4 16,-8-15 2-16,-10-18 11 15,-9-6 13-15,-25-4 11 16,-12-1-1-16,-26 12-18 15,-11 6-16-15,-6 18-48 16,4 9 26-16</inkml:trace>
  <inkml:trace contextRef="#ctx0" brushRef="#br0" timeOffset="259579.8503">19503 16305 1496 0,'4'-3'298'16,"-6"-1"10"-16,-3 3-216 16,4 1-37-16,0 0-128 15</inkml:trace>
  <inkml:trace contextRef="#ctx0" brushRef="#br0" timeOffset="259903.5897">19515 16508 1160 0,'0'10'319'0,"0"8"-172"0,-1 5-9 16,2 10-6-16,-1 2-9 15,0 10-33-15,-4 5-2 16,-5 8-16-16,-5 1-8 16,-2-2-15-16,-2-7-12 15,-8-14-16-15,0-7-2 0,-12-19-2 16,2-1 0-16,-1-11-6 15,2-14-2-15,9-13-14 16,5-9-25-16,13-14-74 16,8 1-54-16</inkml:trace>
  <inkml:trace contextRef="#ctx0" brushRef="#br0" timeOffset="260443.857">19298 15995 1411 0,'6'0'206'0,"15"0"-93"15,10-5-12-15,13 3-8 16,14 2-28-16,9 1-33 16,1 4-8-16,-7 2-12 15,-12-3-8-15,-18 1-24 16,-10-4-33-16,-20-2-133 16,-3-7 6-16,-17-5 31 15,-4 3-52-15,-3-9 171 16,1 5 64-16,13 4 46 15,2 0-20-15,14 9 4 16,6 3-7-16,9 4-7 16,5 6 5-16,1 7 9 15,-2 2 5-15,-11 3 17 16,-9 1 0-16,-11-4-33 0,-7-2 15 16</inkml:trace>
  <inkml:trace contextRef="#ctx0" brushRef="#br0" timeOffset="261131.248">20177 16043 1632 0,'1'10'298'16,"1"10"-216"-16,4 8-46 15,-3 7-20-15,0 0-5 16,-3-2-5-16,-3-6 0 15,-1-9 2-15,0-8 2 16,4-10 0-16,3-7-1 16,7-15-3-16,4-4-4 15,7-9-3-15,3-1 0 0,5 11 1 16,-2 4 0-16,0 11 2 16,-2 10 4-16,-12 4 3 15,3 10 0-15,-8 8-1 16,-8 1-3-16,-5 1-2 15,-3 1 1-15,-2-7-1 16,2-3 0-16,7-8-1 16,0-7-2-16,5-10 0 15,9-9 0-15,3-4-1 16,2-3 1-16,6 4 0 16,0 4 1-16,1 9 0 15,2 7 1-15,-7 8 0 16,-7 4-1-16,-3 8-1 15,-3 3-2-15,-5 6 2 16,0 0-44-16</inkml:trace>
  <inkml:trace contextRef="#ctx0" brushRef="#br0" timeOffset="261362.6329">20124 16405 1626 0,'25'-2'313'0,"45"-3"-210"16,11 3-22-16,6 1-31 15,-3 2-21-15,-12 1-20 16,-7 2 4-16,-12-5-71 15</inkml:trace>
  <inkml:trace contextRef="#ctx0" brushRef="#br0" timeOffset="261775.8434">20483 16624 1237 0,'-16'-5'289'15,"-20"-6"-106"-15,-4 5-33 16,-7 4-37-16,1 4-29 0,10 7-57 16,5-3-14-16,15 3-10 15,10 2 1-15,20 6-1 16,11 6 1-16,21 6 20 16,6-1 12-16,-5 2 28 15,-7 0 9-15,-24 2 3 16,-12-2 0-16,-23-10-7 15,-14-6-6-15,-23-18-17 16,-5-10-18-16,4-11-42 16,11-3-27-16</inkml:trace>
  <inkml:trace contextRef="#ctx0" brushRef="#br0" timeOffset="262726.9988">1938 17389 1469 0,'13'-1'237'16,"20"5"-68"-16,10 16-43 16,12 22-70-16,0 15-12 15,-16 12-21-15,-10 7-5 16,-21-1-3-16,-12-3-1 15,-14-14-5-15,-5-15-4 0,-13-23-1 16,0-16-1-16,6-18-1 16,0-11-2-16,25-16-4 15,6-10 0-15,15-13 4 16,9 0 1-16,3 0 3 16,4 9 0-16,4 16-1 15,1 9-2-15,-3 22 16 16,-5 8-12-16</inkml:trace>
  <inkml:trace contextRef="#ctx0" brushRef="#br0" timeOffset="262959.8858">2547 17411 1488 0,'0'7'249'16,"1"13"-72"-16,3 13-35 15,6 15-55-15,-2 4-8 16,-6 7-32-16,2-4-13 16,-2-7-15-16,2-8 1 15,5-21 270-15</inkml:trace>
  <inkml:trace contextRef="#ctx0" brushRef="#br0" timeOffset="263342.7042">2985 17495 1479 0,'1'21'252'16,"0"9"-84"-16,-13 14-52 15,-4 3-21-15,-10-5-45 0,-5-3-21 16,-1-17-14-16,-4-8-2 15,3-20-6-15,4-10-4 16,9-10-23-16,5-3-10 16,12-3-2-16,5 3 2 15,12 6 22-15,7 4 13 16,10 15 21-16,3 7 7 16,10 18 7-16,1 4-3 0,-2 11-15 15,-2 1-1-15</inkml:trace>
  <inkml:trace contextRef="#ctx0" brushRef="#br0" timeOffset="263850.5137">3205 17521 1528 0,'10'6'251'0,"7"9"-79"16,13-3-131 0,7-3-7-16,10-6-12 0,-3-6-10 15,-8-9-3-15,-5 1-1 16,-18 2-3-16,-8 2-7 15,-14 4-12-15,-8 6-3 16,-17 5 2-16,1 3 5 16,2 12 14-16,-1 3 10 15,15 5 27-15,6 1 14 16,14-2 12-16,9-1-3 0,12-8-12 16,3-6-1-16,7-9-1 15,-1-6-2-15,-3-12-15 16,3-3-7-16,-8-11-13 15,-1 0-4-15,-11-2-5 16,-6 4-4-16,-1 9 0 16,-6 6-5-16,0 15-1 15,0 3 0-15,-4 7-1 16,4 4 3-16,7 1-2 16,0 5 0-16,2 0-31 15,3-3-17-15,-1-5-83 16,3-8-92-16</inkml:trace>
  <inkml:trace contextRef="#ctx0" brushRef="#br0" timeOffset="264007.6939">3495 17142 1696 0,'1'-5'387'16,"3"10"-190"-16,-2 12-82 15,5 18-85-15,2 9 4 16,0 5 360-16</inkml:trace>
  <inkml:trace contextRef="#ctx0" brushRef="#br0" timeOffset="266098.2956">4162 17544 1460 0,'4'3'204'16,"0"7"-100"-16,20 5-68 16,10 2-5-16,19-4-13 15,7-1-5-15,8-16-6 16,-5-5 0-16,-12-7 1 15,-11-7-1-15,-21 2-1 16,-9 5 2-16,-18 2-3 16,-9 10 0-16,-9 15 0 15,-7 4 15-15,7 19 8 16,-1 2 0-16,12-2-4 16,16 0-17-16,10-4-10 15,8-3-2-15,7-4-13 0,3-4-48 16</inkml:trace>
  <inkml:trace contextRef="#ctx0" brushRef="#br0" timeOffset="266343.6617">4878 17604 1336 0,'-18'-7'290'0,"-15"5"-3"15,-9 2-105-15,0 5-26 0,6 5-75 16,5 0-27-16,15 8-44 15,9 7-10-15,14 9-5 16,12-3 0-16,14-4 0 16,6-7 1-16,14-15 4 15,-2-8 3-15,-3-15 5 16,-6-9 2-16,-24-3 4 16,-7 1 0-16,-22 9-2 15,-13 6-5-15,-16 10-377 16</inkml:trace>
  <inkml:trace contextRef="#ctx0" brushRef="#br0" timeOffset="266831.9519">5678 17573 986 0,'-19'1'396'0,"-22"6"-230"16,-1 4-44-16,9 5-15 15,8 5-12-15,16 2-44 16,11 1-8-16,14-1-1 16,12-2-2-16,11-11 8 15,5-5 3-15,4-12-3 16,-6-5-3-16,-15-7-7 15,-8-6-4-15,-23 0-9 16,-7-4-4-16,-18-7-10 16,-8 1-3-16,-2-16-3 15,0-3-1-15,15-7-6 16,11-3-5-16,16 4-17 0,11 7-23 16,14 20-69-16,5 10-55 15</inkml:trace>
  <inkml:trace contextRef="#ctx0" brushRef="#br0" timeOffset="267028.0823">5875 17492 1514 0,'-1'10'276'16,"1"6"-56"-16,-1 14-123 15,2 7-19-15,3 8-41 16,-3-2-18-16,6-2-27 16,1-9-44-16</inkml:trace>
  <inkml:trace contextRef="#ctx0" brushRef="#br0" timeOffset="267325.6036">6271 17603 1363 0,'-5'14'242'0,"-3"8"-82"15,-11 3-29-15,-8 3-17 16,-8 1-56-16,-4-4-22 16,1-8-16-16,4-6-4 15,5-12-7-15,5-5-3 16,5-9-6-16,8-1-3 15,11-6-6-15,6 0-1 16,15 2 3-16,2 0 8 16,7 8 14-16,4 7 3 15,4 15 3-15,-1 9-4 0,-4 14-6 16,-3 0-2-16,-12 3-1 16,1-4-49-16</inkml:trace>
  <inkml:trace contextRef="#ctx0" brushRef="#br0" timeOffset="267466.8584">6127 17313 1804 0,'0'-4'420'0,"4"4"-315"15,2 6-52-15,11 17 351 16</inkml:trace>
  <inkml:trace contextRef="#ctx0" brushRef="#br0" timeOffset="267868.9728">6402 17502 1538 0,'-6'5'284'16,"6"10"-69"-16,6 13-128 16,9 12-32-16,8 9-29 15,-4-4-10-15,5-6-6 16,-1-9 1-16,3-18 21 16,3-12 8-16,-4-18 9 15,2-8-3-15,-1-11-20 16,-5-2-11-16,-2 2-9 15,-8 1-17-15,-3 13 304 16</inkml:trace>
  <inkml:trace contextRef="#ctx0" brushRef="#br0" timeOffset="268179.466">6875 17535 1486 0,'-7'4'236'0,"-9"7"-99"16,4 8-30-16,1 9-42 16,6 8-12-16,10 4-8 15,1-1 2-15,19-8 6 16,-1-7 1-16,1-15 7 15,10-5 5-15,-6-14-14 16,0-7-8-16,-3-7-15 16,-7-4-9-16,-12-2-7 15,-5 3-5-15,-6-3-35 16,-1 6 13-16</inkml:trace>
  <inkml:trace contextRef="#ctx0" brushRef="#br0" timeOffset="268568.6337">7371 17597 542 0,'-6'-5'440'0,"-14"-18"-28"16,6 2-255-16,-4 9-19 16,2 2-4-16,-5 16-25 15,0 8-30-15,5 9-50 16,1 7-19-16,16 1-10 15,10 1-2-15,13 0 1 16,2-6 0-16,4-7 11 16,3-5 9-16,-8-14 7 15,-4-2 7-15,-7-8-5 16,-11 1-8-16,-10-3-8 16,-5 2-9-16</inkml:trace>
  <inkml:trace contextRef="#ctx0" brushRef="#br0" timeOffset="268808.9936">7511 17513 1617 0,'4'4'356'0,"1"7"-136"16,5 10-110-16,-2 7-21 15,0 13-25-15,-4 8-1 0,-2 13-9 16,0 9-8-16,0 5-23 16,2-5-16-16,-1-17-26 15,2-10-15-15,-2-24-1 16,1-6-157-16</inkml:trace>
  <inkml:trace contextRef="#ctx0" brushRef="#br0" timeOffset="268958.589">7597 17723 1724 0,'10'0'362'16,"7"0"-232"-16,12 1-113 16,2 2-4-16,4-3-38 15,-1 0-142-15</inkml:trace>
  <inkml:trace contextRef="#ctx0" brushRef="#br0" timeOffset="269396.958">8080 17575 1414 0,'-7'9'219'0,"-12"8"-94"16,-1 4-32-16,-6-1-59 16,-4-5-18-16,4-8-8 15,1-8 0-15,5-13-2 16,5-3-2-16,5-12-4 16,5 3-2-16,7-3 8 15,3 5 26-15,12 12 29 16,7 7 15-16,6 14 37 0,5 7-13 15,-3 12-15 1,-4 2-14-16,-2 10-37 0,-2-3-1 16,-1-6 345-16</inkml:trace>
  <inkml:trace contextRef="#ctx0" brushRef="#br0" timeOffset="270110.0635">8597 17480 1389 0,'6'-1'194'0,"7"-1"-113"16,9 2-49-16,9 4-28 15,3-4-3-15,11-4 22 0,-2-2 4 16,-7-4 2-16,-12 1 2 15,-10 3-37-15,-8 5-44 16,-16 1-27-16,-7 6 4 16,-19 3 20-16,-3 5 33 15,2 7 23-15,9 3 1 16,16 6 13-16,7 2 5 0,12-1 13 16,7-2 8-16,10-8-3 15,4-1-6-15,3-14-12 16,4-1-6-16,-10-10-5 15,-2-8-3-15,-5-5-5 16,-5-7-2-16,0-3-2 16,-3-3-1-16,-1 5 2 15,1 5 2-15,0 9 31 16,-2 11 28-16,1 7 25 16,-2 11 8-16,-5 10-18 15,-2-3-17-15,-4 4-15 16,-2-9-4-16,4-5-7 15,1-4-4-15,6-10-9 16,2-1-7-16,4-18-10 16,1-2-3-16,5-8-2 15,1 0-1-15,0 9 1 16,3 5 0-16,-4 9 2 16,1 12 0-16,-2 14 1 0,-5 5 1 15,1 6 0-15,-3-7 0 16,-1 0-5-16,0-1 403 15</inkml:trace>
  <inkml:trace contextRef="#ctx0" brushRef="#br0" timeOffset="270367.2181">9386 17511 1443 0,'1'-4'271'0,"8"3"39"15,9 8-145-15,10 9-94 16,5 5-20-16,-7 4-32 16,-7 1-7-16,-18 2-4 15,-5 0 0-15,-11-3-2 16,-5-7 2-16,-5-10-24 15,-1-8-16-15</inkml:trace>
  <inkml:trace contextRef="#ctx0" brushRef="#br0" timeOffset="270874.7384">10029 17468 1454 0,'0'5'176'0,"4"4"-86"16,7 3-37-16,14 1 4 15,11-1 20-15,18-7-25 16,4-5-10-16,-1-7-9 15,-9-3-11-15,-25-5-16 16,-8 4-6-16,-15 3-17 0,-15 3-8 16,-10 13 0-16,-6 5 2 15,-12 8 19-15,12 4 5 16,7 0 7-16,5 0 4 16,19 0 2-16,7-1-1 15,13-2-5-15,7 0-5 16,8-8-6-16,3-4-27 15,0-9-127-15,-1-2-75 16</inkml:trace>
  <inkml:trace contextRef="#ctx0" brushRef="#br0" timeOffset="271084.618">10593 17584 1097 0,'1'12'384'16,"1"7"-211"-16,-6 6-62 15,-7-1-30-15,-11-1-32 16,-5 3-5-16,-8-11-2 15,-3-10 0-15,5-7-13 16,7-12-6-16,9-8-8 16,7 0-4-16,10-2-8 15,5 4-1-15,15 7 12 16,3 7 3-16,7 14 3 16,0 11 0-16,6 7 1 15,1 6-1-15</inkml:trace>
  <inkml:trace contextRef="#ctx0" brushRef="#br0" timeOffset="271406.0085">10774 17476 1609 0,'5'0'314'0,"4"7"-160"16,6 12-45-16,8 12-37 15,8 9-16-15,13 7-17 16,3 2-4-16,-3-2 0 16,-5-2-10-16,-14-6-23 15</inkml:trace>
  <inkml:trace contextRef="#ctx0" brushRef="#br0" timeOffset="271580.7477">11093 17472 1620 0,'-17'15'341'0,"-25"17"-152"0,-4 9-70 15,-10 13-68-15,0-1-22 16,2-4-25-16,7 0-3 16,10-9-8-16,9-6-17 15</inkml:trace>
  <inkml:trace contextRef="#ctx0" brushRef="#br0" timeOffset="271835.7263">11182 17492 1101 0,'-10'6'385'0,"-10"14"-142"15,-3 1-86-15,7 5-35 16,4 2-6-16,15-2 0 16,10-1-17-16,20-2-22 15,2-3-14-15,7-10-34 16,-5-6-10-16,-9-8-10 16,-4-10-14-16,-10-7-56 15,-2-2-26-15</inkml:trace>
  <inkml:trace contextRef="#ctx0" brushRef="#br0" timeOffset="271952.842">11228 17248 1554 0,'-1'-1'311'0,"-5"1"-85"16,7 13-136-16,4 6-29 15</inkml:trace>
  <inkml:trace contextRef="#ctx0" brushRef="#br0" timeOffset="272661.2385">11424 17491 1528 0,'5'0'222'0,"10"5"-140"0,9 2-55 16,11 2-11-16,5 3 8 15,7-2 8-15,-4-2 0 16,-5-2 0-16,-6-5-9 16,-16-2-18-16,-3 2-31 15,-7-4-88-15,-6 1-7 16,-8-5 9-16,-4-1 36 16,-12 5 65-16,-1 3 13 15,-2 3 13-15,5 12 6 0,6-1 32 16,3 1 19-16,11 13 4 15,4-6 12-15,10 4-34 16,5 4-16-16,2-8-15 16,-3-5-9-16,2-6-4 15,-5-10-2-15,2-11-2 16,0-4-2-16,2-12-6 16,0 0-3-16,-5-2-2 15,2-2 2-15,-4 4 4 16,-1 5 2-16,1 11 10 15,-5 6 12-15,-4 16 15 16,1 6 10-16,-2 7-3 16,-2 1-11-16,-1-9-13 15,-2-2-3-15,-3-10-6 16,8-2-2-16,3-5-6 16,5-8-3-16,14-8-20 0,-3-3-4 15,8-5 3-15,2 6 1 16,-3 9 20-16,-3 0 4 15,-6 20 9-15,-3 3 9 16,-10 11 15-16,-2 6-1 16,-2 6-9-16,-2-3 2 15,3 3 376-15</inkml:trace>
  <inkml:trace contextRef="#ctx0" brushRef="#br0" timeOffset="273092.0269">12086 17475 1532 0,'4'4'228'15,"6"1"-121"-15,8 0-105 16,4 2 1-16,6-4 0 0,4-4 0 16,0-1 10-16,2-7 0 15,-10 2 0-15,-7 2-2 16,-8 2-45-16,-7 2-29 15,-6 4-11-15,-2 4 3 16,-11 6 35-16,-4-1 39 16,-1 3 58-16,2-1 11 15,7 6 32-15,6 4 3 16,7 1-29-16,9 2-5 0,12 0-29 16,7-2-18-16,5-2-18 15,4-2 422-15</inkml:trace>
  <inkml:trace contextRef="#ctx0" brushRef="#br0" timeOffset="273434.6433">12712 17518 1560 0,'-9'19'260'0,"-2"16"-136"15,-12 3-28-15,-7-3-48 0,1-7-9 16,-6-6-28-16,0-7-1 16,3-13 0-16,3-7-2 15,9-9-2-15,7-4-5 16,11-4-5-16,4 0-2 15,15-6-1-15,6 2 13 16,7 9 36-16,4 7 8 16,0 11 12-16,-2 11-14 0,0 11-28 15,1 0-9 1,-8 13-16-16,-4-5 5 16</inkml:trace>
  <inkml:trace contextRef="#ctx0" brushRef="#br0" timeOffset="273811.4837">12863 17536 1609 0,'7'7'301'16,"15"12"-169"-16,4 0-43 15,7 9-21-15,-5 2-9 16,-14-5-17-16,-12 3-3 16,-15-6-2-16,-10-7-7 0,-10-11-17 15,0-8-17-15,2-13-47 16,9-3 209-16</inkml:trace>
  <inkml:trace contextRef="#ctx0" brushRef="#br0" timeOffset="274275.604">13487 17175 1472 0,'-5'7'213'0,"-2"15"-122"15,2 8-33-15,4 9-37 16,1 6-17-16,3-4-62 16,0-2-37-16</inkml:trace>
  <inkml:trace contextRef="#ctx0" brushRef="#br0" timeOffset="274456.1237">13631 17212 1455 0,'-8'3'248'0,"-2"1"-61"15,1 10-77-15,6 6-33 16,3 10-44-16,2 7-9 16,0 4 4-16,12 2 8 15</inkml:trace>
  <inkml:trace contextRef="#ctx0" brushRef="#br0" timeOffset="274933.2311">14087 17468 1438 0,'-16'-4'203'0,"-20"-3"-78"15,-2 6-12-15,-1 9-10 0,7 9-19 16,13 13-43-16,10 6-8 16,18 1-7-16,12-2-5 15,18-4 4-15,7-4 0 16,6-7-7-16,-3-9 1 16,-11-12-2-16,-11-5 3 15,-22-12 1-15,-7-2-3 16,-19-10-5-16,-8-4-6 15,-13-10-3-15,-6-10-1 0,4-9 0 16,6-2-3-16,28 2-8 16,10 7-7-16,21 12-26 15,6 11-15-15,9 13-49 16,10 13-61-16</inkml:trace>
  <inkml:trace contextRef="#ctx0" brushRef="#br0" timeOffset="275462.0974">14339 17413 959 0,'-13'1'448'0,"-6"4"-261"16,-1 10-84-16,4 3-20 16,10 9-38-16,6-3-6 15,12-3-14-15,7-3 1 16,5-11-9-16,4 2-2 16,-5-7-7-16,-6-4-1 15,-8-2-3-15,-6-4 0 16,-10-2-2-16,-4 7-1 0,-9 5 1 15,-6 0 0-15,1 7 2 16,3 5 3-16,7 5 5 16,7 6 3-16,10 4 2 15,3-8-2-15,11-3-3 16,4-5 0-16,7-8 3 16,3-5 2-16,0-5 0 15,-1-8-1-15,-6-6-10 16,1-4-3-16,-4-5-2 15,-4 1 0-15,-7 1 1 16,-4 6 1-16,-7 10 0 16,-3 8 0-16,-1 12 4 15,0 2-1-15,6 9 1 16,4 0-1-16,9 3-6 16,-1 4-1-16,3-3 7 15,-3 3-10-15,-5-5-348 0</inkml:trace>
  <inkml:trace contextRef="#ctx0" brushRef="#br0" timeOffset="275613.6928">14555 17249 1566 0,'-3'-9'365'15,"-8"-8"-31"-15,6 6-156 0,0 14-129 16,0 5-33-16,5 8-181 15</inkml:trace>
  <inkml:trace contextRef="#ctx0" brushRef="#br0" timeOffset="275950.94">14635 17473 1516 0,'8'-1'244'16,"3"2"-102"-16,3 12-41 16,6 18-22-16,1 8-13 15,6 12 8-15,2 3 2 16,1 0-5-16,-3-2-2 16,-3-5-97-16,-5-5-75 0</inkml:trace>
  <inkml:trace contextRef="#ctx0" brushRef="#br0" timeOffset="276135.4782">14894 17488 1399 0,'-10'1'268'16,"-6"9"48"-16,-4 17-224 15,-6 5-17-15,-8 18-26 16,-7 0-9-16,-2 7-14 15,7 2-1-15,6-3-3 16,13-5-9-16</inkml:trace>
  <inkml:trace contextRef="#ctx0" brushRef="#br0" timeOffset="276437.5966">15004 17517 1539 0,'2'18'248'0,"5"22"-131"16,3 2-26-16,9-7-35 15,-4-7-17-15,1-14-9 16,-3-8 24-16,-2-15 26 16,1-6 5-16,3-9-10 15,7-3-22-15,-7-5-31 16,5-1-6-16,-1 6 20 16</inkml:trace>
  <inkml:trace contextRef="#ctx0" brushRef="#br0" timeOffset="277063.8791">15490 17439 917 0,'-10'-9'393'16,"-9"-8"-228"-16,-8 13-73 15,0 6 5-15,2 9-11 16,4 4-28-16,15 8-25 15,6 0-9-15,15 1-8 16,6 1 0-16,7-8 1 16,3-6-2-16,-2-5-5 15,0-7-5-15,-13-4-3 16,-8-3-2-16,-8-2-3 16,-7 7-2-16,-14 0 0 15,-4 4 0-15,-9 5 4 16,2 0 1-16,9 3-1 15,5 4 0-15,9 4 1 16,6 0 0-16,4 3 7 16,6 0 3-16,10-5 4 0,5 1 1 15,7-7-1-15,2-6-1 16,2-4-3-16,2-7-2 16,-7-7-4-16,0-2-3 15,-4-5-2-15,-10-1 0 16,1 2 1-16,-6 0 0 15,-10 4 8-15,0 9 18 16,-6 13 31-16,0 9 15 0,2 10-1 16,-2 2-22-16,5 3-34 15,1-2-8-15,8 4-1 16,0-5-24-16,3-6 27 16</inkml:trace>
  <inkml:trace contextRef="#ctx0" brushRef="#br0" timeOffset="277302.2406">15820 17142 1545 0,'-3'2'299'0,"-8"8"-84"16,1 3-55-16,1 13-82 16,-2 0-31-16,8 5-33 0,2 2-6 15,3-3-30-15,4 0-34 16</inkml:trace>
  <inkml:trace contextRef="#ctx0" brushRef="#br0" timeOffset="277468.9051">15919 17160 1545 0,'0'5'272'0,"0"5"-108"16,0 3-36-16,4 11-38 16,-2 1-12-16,4 8-26 15,-3 4-11-15,-2 1 73 16</inkml:trace>
  <inkml:trace contextRef="#ctx0" brushRef="#br0" timeOffset="277974.5813">16360 17594 838 0,'-3'13'454'0,"-4"13"-218"16,2 3-138-16,1-1-39 16,-1-2-10-16,3-9-24 15,1-6-3-15,-2-11 1 16,1-8 2-16,0-11 2 15,1-3-1-15,2-4 12 16,6-3 10-16,9-2 11 16,5-3 5-16,17 0 24 15,2 3 2-15,6 17-15 16,-3 8-12-16,-11 19-42 16,-5 9-13-16,-12 7-9 15,-7 5-2-15,-7 2-37 16,3-4 2-16</inkml:trace>
  <inkml:trace contextRef="#ctx0" brushRef="#br0" timeOffset="278272.5244">16705 17644 1411 0,'6'3'211'16,"5"5"-80"-16,5 2-12 0,3-5 4 15,2-2-7-15,1-3-14 16,-2-8-15-16,-3-3-43 16,-6-6-16-16,-5-2-17 15,-4-3-4-15,-10-1-4 16,-1 5 0-16,-7 0-3 16,-4 3-2-16,1 11-3 15,0 10-2-15,1 7 0 16,3 14 0-16,3 8 2 15,2 1 2-15,0 9 1 16,7 4 0-16,1 7 9 16,2 3-4-16</inkml:trace>
  <inkml:trace contextRef="#ctx0" brushRef="#br0" timeOffset="278757.8048">17133 17569 999 0,'-7'-10'369'0,"-12"-9"-217"15,-6 7-45-15,0 12 2 16,-8 3-6-16,6 8-46 16,5 4-15-16,5 1-17 15,11 7 0-15,11 1 6 16,5-6-2-16,11-3-2 15,4-8-6-15,1-7-2 16,-1 0-3-16,6-15-4 16,-6-3-3-16,5-6-5 15,2-1-2-15,0 4 20 16,4 3 11-16,0 10 6 16,0 6 3-16,-5 13 3 15,-4 6 0-15,-16 8 11 16,-9 3 5-16,-17 1-13 0,-10 1-8 15,-8 0-15-15,-1-5-11 16,7-8 134-16</inkml:trace>
  <inkml:trace contextRef="#ctx0" brushRef="#br0" timeOffset="279157.6415">17698 17472 1439 0,'17'3'241'0,"10"1"-21"15,15 0-150-15,7-3-24 16,6-5-30-16,2-5-9 15,-4-1-5-15,-11-1-1 16,-15 5-11-16,-6 3-25 16,-20 1-111-16,1 6-91 15</inkml:trace>
  <inkml:trace contextRef="#ctx0" brushRef="#br0" timeOffset="279309.2793">17941 17513 1393 0,'1'8'229'0,"1"4"-69"16,0 10 3-16,4 5-42 16,-4 0-21-16,5 4-41 15,0-8-19-15,2-2-59 16,3-7-34-16</inkml:trace>
  <inkml:trace contextRef="#ctx0" brushRef="#br0" timeOffset="279606.5266">18355 17525 1351 0,'-3'12'225'0,"-8"7"-56"16,-7 9-100-16,-7 0 17 15,-12-1 0-15,-3-1-3 16,0-8-24-16,3-7-7 15,6-6-24-15,6-6-16 16,10-11-10-16,7-2-3 16,10-5-7-16,9-1-4 0,11 3 0 15,5 0 1 1,3 5 27-16,-1 7 17 0,-4 9 9 16,-2 9 3-16,-1 13-24 15,0 3-10-15,0 4-9 16,-1-3 13-16</inkml:trace>
  <inkml:trace contextRef="#ctx0" brushRef="#br0" timeOffset="280027.7219">18957 17450 1360 0,'0'10'248'16,"0"6"-52"-16,5 13-92 15,0 12-22-15,2-1-42 16,0 1-11-16,-6-3-8 15,0-4 0-15,1-5-5 16,-2-7-2-16,-2-11-11 16,0-7-49-16</inkml:trace>
  <inkml:trace contextRef="#ctx0" brushRef="#br0" timeOffset="280249.7271">19194 17496 1389 0,'-13'0'201'0,"-17"3"-81"0,-4 3-46 16,-3 3-19-16,4 5-2 15,5 0-28-15,7 2-1 16,9-1 30-16,5 0 7 16,13-2 5-16,3 1 1 15,15 2-37-15,1-1-11 16,9 0-11-16,5-3-7 15,0-5-89-15,6-3-107 16</inkml:trace>
  <inkml:trace contextRef="#ctx0" brushRef="#br0" timeOffset="280534.592">19508 17575 1516 0,'0'6'254'0,"2"7"-101"16,1 4-38-16,-9 4-50 15,-7 0-16-15,-11-2-21 16,-8-4-3-16,-10-3-4 16,4-4-5-16,1-8-8 15,4-7-3-15,10-3-4 16,4-4-2-16,14-6-8 16,8 5-3-16,15-6-6 15,9 2 1-15,5 6 5 16,-1-1 6-16,-6 13 9 15,3 8 2-15,-10 12 0 16,-4 5 1-16,2 7-1 16,-6-3-1-16,3 3 5 0,-6-3-28 15</inkml:trace>
  <inkml:trace contextRef="#ctx0" brushRef="#br0" timeOffset="280700.155">19503 17272 1835 0,'-3'0'447'0,"-5"6"-322"16,1 10-74-16,15 14-45 16,-1 7-16-16</inkml:trace>
  <inkml:trace contextRef="#ctx0" brushRef="#br0" timeOffset="281552.4127">19652 17549 1443 0,'2'-1'167'16,"11"1"-118"-16,2-1-14 15,12 1 6-15,4 3 4 0,6-4-13 16,0 2 7-16,-3-3-2 16,0-6-7-16,-11 4-10 15,-6 0-6-15,-10 7-14 16,-8-2-4-16,-11 4-1 16,-3 4 0-16,-8 5 3 15,-1 3 1-15,2 9 2 16,5 0 1-16,7 1-1 15,7 3 2-15,11-4 2 16,5-2 2-16,10-9 8 16,6-5 3-16,-10-19 0 31,-10 6-2-31,2 0-11 0,26-23-4 0,-6-5-2 16,-3-5-1-16,-20 10 2 0,-1 0 1 15,-6-1 1 1,-5 6-1-16,1 7 2 0,-5 6-1 15,1 12 10-15,3 4 4 16,4 11 1-16,1 2 2 16,3 4-9-16,5 1-3 15,0-4-2-15,6 1 0 16,6-7 0-16,-4-2 0 16,5-10 0-16,1-4 3 15,-1-9-2-15,0-5 0 0,-5-4-2 16,0-5-1-16,-2 1-1 15,-2-1-1-15,-3 1 1 16,-3 7-2-16,-7 3 0 16,-2 9 0-16,-3 13-1 15,-2 8-1-15,3 7 1 16,2 3 0-16,4-2-1 16,7-4 2-16,11-2 0 15,1-4 1-15,7-10 4 16,0-4 5-16,-2-10 23 15,-1-6 10-15,-3-7 12 16,-7-5-1-16,-2-3-17 16,-13-1-11-16,-6 0-15 15,-3 5-9-15,-8 4-18 16,9 7-18-16</inkml:trace>
  <inkml:trace contextRef="#ctx0" brushRef="#br0" timeOffset="281874.5988">20694 17774 1681 0,'-1'1'413'0,"-2"1"-135"16,4 2-118-16,-1-4-82 15,0 0-41-15,0 0-528 16</inkml:trace>
  <inkml:trace contextRef="#ctx0" brushRef="#br0" timeOffset="292993.4075">20804 17400 1252 0,'-15'6'311'15,"-12"8"-109"-15,-3 15-26 16,2 9-28-16,6 19-71 16,3 8-17-16,15 12-22 15,5 4-2-15,17-7 3 16,11-7-9-16,17-23-19 15,7-9-4-15,14-22 23 0</inkml:trace>
  <inkml:trace contextRef="#ctx0" brushRef="#br0" timeOffset="293528.4045">21230 17590 1261 0,'-5'19'273'0,"-16"19"-116"0,-4 8-41 15,-7-9-50-15,-4-4-19 16,1-15-34-16,0-10-3 16,7-16 14-16,4-7 1 15,12-15-4-15,1-3-2 16,10-1-16-16,-1-2-3 16,7 11 3-16,7 4 10 15,2 14 24-15,5 7 16 16,0 16 21-16,-2 8-3 0,8 13-22 15,-1 7-11-15,-2 2-21 16,0 0 1-16,-4-8-59 16,3-6-54-16</inkml:trace>
  <inkml:trace contextRef="#ctx0" brushRef="#br0" timeOffset="293769.6476">21242 17604 1502 0,'0'1'263'15,"3"3"-63"-15,5 16-112 16,3 6-25-16,3 11-33 16,1-1-12-16,5-5-2 15,-5-8 0-15,10-15 4 16,-3-7-2-16,-4-16-1 0,5-7-1 15,-2-9-4-15,3-1-3 16,-10 5-28-16,-3 4-23 16</inkml:trace>
  <inkml:trace contextRef="#ctx0" brushRef="#br0" timeOffset="294246.4876">21514 17596 1401 0,'0'3'264'0,"0"0"2"16,2 6-96-16,13 0-99 16,4 0-25-16,8 1-36 15,5-7-4-15,-1-3-1 16,-1-1 1-16,-5-8-44 15,-2-1-6-15,-9-4-15 16,-5 6 4-16,-12 5 35 16,-7 3 5-16,-7 12 13 15,-5 3 3-15,0 8 10 16,3 2 0-16,5 4 2 16,6-1 0-16,8-6-5 0,1-4 3 15,11-9 8-15,3-2 7 16,4-4 3-16,3-3-3 15,-1-4-11-15,1-2-6 16,-5-3-2-16,-3-2-1 16,-3-6-1-16,-4 0-1 15,-1 0-1-15,-3 3 0 16,1 8-3-16,-3-1-1 16,1 9-2-16,4 1 2 15,1 7 0-15,1 10-1 0,1 3 0 16,1 2 7-16,-2 1-49 15,0 0-155-15</inkml:trace>
  <inkml:trace contextRef="#ctx0" brushRef="#br0" timeOffset="294382.8688">21850 17442 1665 0,'-2'-3'358'15,"-6"-2"-173"-15,7 6-124 16,-6 9-22-16</inkml:trace>
  <inkml:trace contextRef="#ctx0" brushRef="#br0" timeOffset="294831.9261">22079 17633 1497 0,'-8'4'249'0,"-13"6"-79"16,6 7-52-16,4 9-48 16,6 2-3-16,10 1-10 15,5 0-7-15,12-8-15 16,2-4-6-16,8-8-15 16,3-9-3-16,-3-15-1 15,-1-8 0-15,-8-17-6 16,-3-7-2-16,-6-13-2 15,-7-4 1-15,-13 1 3 16,-10 2 2-16,-24 1 0 16,-9 8 1-16,-9 17 4 15,1 15 14-15,15 30 14 16,8 13-2-16,20 15-10 16,12 6-13-16,20-4-48 0,15 2-16 15</inkml:trace>
  <inkml:trace contextRef="#ctx0" brushRef="#br0" timeOffset="295315.3525">22499 17570 1379 0,'-7'4'237'15,"-4"7"-51"-15,2 4-102 16,6 5-19-16,4-1-39 16,0-3-15-16,7-3-3 0,5-8 1 15,3-5 2-15,2-2 2 16,-5-8-5-16,-6 2-5 16,-12-1-11-16,-4 5-1 15,-16 2-1-15,-4 2 3 16,-1 9 9-16,-4 1 3 15,16 9 19-15,8 5 4 16,6 4 4-16,8-1 5 16,13 3-5-16,2-4-2 15,15-4-4-15,3-3-3 0,5-11-6 16,1-3-23-16,0-12-74 16</inkml:trace>
  <inkml:trace contextRef="#ctx0" brushRef="#br0" timeOffset="295521.2591">22681 17593 1489 0,'1'-3'256'0,"7"0"-57"15,9 1-63-15,14 3-73 16,6 2-16-16,6 2-37 15,-5-4-6-15,-3-1 3 16,-7-5-10-16,-5 0-58 0,-1-5-53 16</inkml:trace>
  <inkml:trace contextRef="#ctx0" brushRef="#br0" timeOffset="295660.8853">22880 17565 1048 0,'-6'9'421'0,"2"6"-226"15,4 7-45-15,0 2 5 16,15 3-61-16,-5 1-19 0,11-3-28 16,1-1-39-16,-7-7-313 15</inkml:trace>
  <inkml:trace contextRef="#ctx0" brushRef="#br0" timeOffset="296057.8272">23339 17618 890 0,'-1'8'485'0,"-5"13"-276"0,-12 5-9 15,-10 6-19-15,-14 1-35 16,-6-4-49-16,3-7-31 16,0-13-38-16,9-7-14 15,9-10-5-15,4-6-4 16,15-6-5-16,5-5-1 15,14 0-3-15,6 2-1 16,7 9 3-16,5 7 5 16,4 13 11-16,1 9 1 0,3 13 0 15,0 0-3-15,-2 8 3 16,-2-3 7-16</inkml:trace>
  <inkml:trace contextRef="#ctx0" brushRef="#br0" timeOffset="297526.3511">20951 18150 1412 0,'2'1'190'0,"7"1"-106"16,6-1-5-16,12-1-3 16,6-2 0-16,5-3-30 15,0 0-12-15,-7-4-19 16,-3 3-4-16,-17 0-2 16,-7 1-4-16,-14 4-11 15,-6 1-3-15,-8 7-3 16,-6 4 2-16,5 7 6 15,2 4 0-15,10 4 0 16,9 3-3-16,8 3 2 16,5-1 0-16,10-1 3 15,4-7 1-15,7-12 2 16,2-7 1-16,-1-13 3 16,-4-3 1-16,-7-10 0 0,-7-4 0 15,-5-3-3-15,-2 2 0 16,-2 6-3-16,2 7-2 15,-2 16-1-15,0 11 1 16,-3 15 2-16,1 3 2 16,-2 2 3-16,-4-1 0 15,5-8 1-15,-1-9-1 16,5-15 0-16,5-4 1 0,-1-15-1 16,5-7-1-16,6-7-3 15,-2-2 7-15,3 8 18 16,-2 9 2-16,-6 21 4 15,0 9-8-15,-3 16-18 16,1 2 7-16,-3-1-41 16,-2 0-120-16</inkml:trace>
  <inkml:trace contextRef="#ctx0" brushRef="#br0" timeOffset="297708.8606">21530 18173 1589 0,'7'4'315'16,"5"2"-123"-16,8 16-97 16,0 1-5-16,-2 9-38 15,-3 3-18-15,-10-4-10 16,-8 0-1-16,-14-11-9 0,-3-8-28 16,-3-16-80-16,2-10-60 15</inkml:trace>
  <inkml:trace contextRef="#ctx0" brushRef="#br0" timeOffset="298199.9999">22109 18132 1454 0,'-13'18'211'16,"-5"9"-52"-16,2 12-105 16,1 4-9-16,11-3 10 15,3-3-3-15,10-5 3 0,6-11 12 16,8-14-11-16,2-8-10 16,6-21-17-16,1-9-7 15,-9-16-9-15,-3-7-1 16,-18-3-2-16,-8 6 1 15,-22 7-2-15,-7 2 0 16,-14 6-2-16,-1 5-3 16,9 18-3-16,7 12-2 15,20 11-5-15,14 6-1 0,11 6-9 16,11-1-19-16,16 4-53 16,1-7-54-16</inkml:trace>
  <inkml:trace contextRef="#ctx0" brushRef="#br0" timeOffset="298575.9713">22449 18101 1094 0,'-13'-2'377'16,"-10"0"-201"-16,7 7-90 16,1 3-18-16,8 7-30 15,7 5-10-15,8 1-11 0,10-1-2 16,5-3-9-16,-3-4-2 16,2-8-3-16,-2-1-7 15,-6-4-10-15,-6-3-11 16,-14 1-16-16,-4-2 11 15,-16 4 9-15,2 0 12 16,1 5 33-16,1 5 14 16,12 5 35-16,3 4 12 15,10 0-3-15,2 2-10 0,8 0-24 16,6-3-15-16,5-5-20 16,8-1-41-16</inkml:trace>
  <inkml:trace contextRef="#ctx0" brushRef="#br0" timeOffset="299085.3786">22544 18168 1526 0,'6'1'253'0,"5"2"-104"16,11 1-90-16,5 2-11 16,8-6-30-16,2 0-10 15,-4-8-3-15,-4-3-1 16,-12-1-22-16,-5-2-12 15,-17 4-13-15,-6 1-4 16,-17 11 22-16,-4 7 11 0,0 10 17 16,2 10 14-16,11 1 11 15,9 3 2-15,10-3 5 16,6-4-5-16,10-4-1 16,4-4 2-16,10-8 0 15,2-6-1-15,2-8-8 16,-4-8-3-16,-6-6-9 15,-2-5-1-15,-7-4-5 16,-2-1-1-16,-9 5 0 16,-5 6-1-16,-7 9-1 15,4 8-3-15,4 16 23 16,0 8 3-16,4 10 0 16,4 1 4-16,0 0-24 15,6-6 2-15</inkml:trace>
  <inkml:trace contextRef="#ctx0" brushRef="#br0" timeOffset="299329.4759">22963 18107 1400 0,'-1'3'277'0,"-2"14"59"15,5 7-209-15,-1 15-99 16,6 2-5-16,-1-4-29 16,-6 0-29-16,0-13-140 15</inkml:trace>
  <inkml:trace contextRef="#ctx0" brushRef="#br0" timeOffset="299788.3696">23131 18161 1432 0,'-12'2'230'16,"-9"-2"-35"-16,-9 6-103 15,1 6-11-15,3 2-30 16,0 5-18-16,15 4-8 15,6-3 0-15,10 2-13 0,13-3-7 16,11-1-4-16,2-3 1 16,3-6-12-16,-3 0-21 15,-8-9-40-15,-6-3-15 16,-5-12-20-16,-5-4 20 16,-4-5 44-16,-2-3 17 15,2 1 25-15,-1 1 8 16,4 5 22-16,-2 8 15 0,3 14 48 15,-1 6 11-15,-5 14-4 16,0 2-3-16,-3-1-43 16,0 1-19-16,-1-14-21 15,3 1-6-15,5-17-5 16,3-9-2-16,9-9-12 16,3-10-1-16,4 4 0 15,3 3 2-15,-12 14 6 16,4 5 2-16,-6 17-1 15,-2 11 3-15,-1 10 3 16,-5 7 2-16,-3 2-2 16,-1 0-1-16,4-7-13 15,0-2-19-15</inkml:trace>
  <inkml:trace contextRef="#ctx0" brushRef="#br0" timeOffset="299942.9569">23376 17950 1811 0,'-2'8'390'16,"-4"10"-340"-16,4 3-28 16</inkml:trace>
  <inkml:trace contextRef="#ctx0" brushRef="#br0" timeOffset="300258.8275">23511 18092 1703 0,'15'5'366'16,"10"4"-222"-16,10 8-79 15,3 6-2-15,-5 9-35 16,-7 3-8-16,-25 5 11 0,-11-4 2 15,-22-9-6-15,-5-9-25 16,-1-18-24-16</inkml:trace>
  <inkml:trace contextRef="#ctx0" brushRef="#br0" timeOffset="300810.9808">23934 18084 876 0,'-12'2'420'16,"-10"4"-189"-16,4 4-153 15,8 9-30-15,4 5-1 16,2 7-36-16,4 3-9 16,7-7 4-16,7-1 5 15,6-11 6-15,2-7 1 16,0-8-3-16,-5-5-4 0,-2-8-3 16,-4-3-1-16,-11-5-1 15,-1 0 1-15,-9 6-2 16,-4 4 3-16,2 11 23 15,2 13 21-15,-1 10 17 16,4 6 0-16,6 13-22 16,2 5-18-16,11 3-21 15,3 2-3-15,-1-6-23 16,0-10-39-16,0-15-192 16</inkml:trace>
  <inkml:trace contextRef="#ctx0" brushRef="#br0" timeOffset="301226.5543">24114 18121 1402 0,'-7'7'197'16,"-2"9"-104"-16,1 3-27 15,13 7-15-15,8-1-2 16,10-3-12-16,5-2 0 16,4-13-6-16,-4-5-3 15,-2-11-5-15,1-7-3 0,-9-8-9 16,-4-1-3 0,-7 2-4-16,-7-2-2 0,-1 6-1 15,-5 0 0-15,-12-3 0 16,-7 2 1-16,-5-2-1 15,2 6-1-15,6 11-4 16,4 15-2-16,10 14-1 16,4 6 3-16,7 19 8 15,10 1 4-15,2 11 5 16,8 1-1-16,1-5-4 16,3-3-2-16,-3-10-1 15,-5-8-5-15,-3-14-34 16,-6-11-101-16</inkml:trace>
  <inkml:trace contextRef="#ctx0" brushRef="#br0" timeOffset="301630.4215">24606 18090 964 0,'0'10'463'0,"-7"12"-238"16,0 2-26-16,-9 5-60 15,-7-3-24-15,-5-2-40 16,-3-7-15-16,4-15-25 16,1-5-12-16,13-15-16 15,7-4-4-15,11-3-5 16,10 0-4-16,5 7 3 16,3 8 2-16,1 17 3 15,-2 13 3-15,-5 15 2 16,-2 6-1-16,-4 1-1 15,-1-1 6-15,-1-12-64 16,-2-4-103-16</inkml:trace>
  <inkml:trace contextRef="#ctx0" brushRef="#br0" timeOffset="301756.0826">24546 17866 1664 0,'0'0'336'15,"0"2"-217"-15,0 8-57 16,2 8-427-16</inkml:trace>
  <inkml:trace contextRef="#ctx0" brushRef="#br0" timeOffset="302203.9359">24848 18079 1558 0,'-9'1'261'16,"-6"2"-136"-16,-6 0-39 15,-2 4-25-15,3-2-6 16,0 3-10-16,7-2 1 15,11 4-1-15,5 0-4 16,19 4-15-16,3 3-5 0,7 3-9 16,-7 4 6-16,-12 2 14 15,-10 0 2-15,-22 2 3 16,-8-7-8-16,-16-10-42 16,-3-5-37-16,8-17-37 15</inkml:trace>
  <inkml:trace contextRef="#ctx0" brushRef="#br0" timeOffset="302603.3643">24891 17677 1378 0,'15'15'235'15,"15"9"3"-15,9 28-118 16,0 13 9-16,-4 16 31 16,-13 7-22-16,-27 9-52 15,-12 1-29-15,-18-11-71 16,-1-3-45-16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8T07:39:30.0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23087 12879 1263 0,'-2'0'275'0,"-2"-1"-121"16,0 1-4-16,3 0-30 15,0 0-27-15,0 0-34 16,0 0-2-16,-2 5-14 16,2 16-5-16,5 40-8 15,1-22-4-15,0 13-6 16,-3 7-4-16,-2 11-2 0,-1 8-4 16,-6 2-4-1,0 0 0-15,2-9-3 0,-1-5 0 16,4-15 0-16,2-6 1 15,1-15-1-15,-1-7 2 16,1-9-32-16,-1-6-35 16,0-5-74-16,2-2-99 15</inkml:trace>
  <inkml:trace contextRef="#ctx0" brushRef="#br0" timeOffset="569.5755">22971 13570 1172 0,'0'-4'348'0,"-1"-2"-110"15,1 1-12-15,0 7-51 16,-1-2-13-16,0 0-63 16,0 0-23-16,-3 17-40 15,-2 36-11-15,3-30-13 16,4 3-3-16,8 0-6 15,3-3 2-15,10-4-3 16,-1-4 0-16,5-6 3 16,2-5-1-16,-2-10 25 15,3-4 9-15,-5-13 13 16,-2-6 8-16,-3-5-18 16,-3-4-11-16,-4 4-14 15,-4 5-15-15,2 15-4 16,-3 5-433-16</inkml:trace>
  <inkml:trace contextRef="#ctx0" brushRef="#br0" timeOffset="1302.3656">23399 13721 1414 0,'10'-6'210'16,"10"-12"-80"-16,2 8-17 15,4 5-23-15,-5 5-26 16,-7 11-29-16,-3 6 5 15,-13 11 12-15,-4 5 6 16,-3 9-7-16,-5-1-10 0,11-2-14 16,2-4-5-16,8-10-8 15,9-6-4-15,5-14 0 16,2-3 0-16,2-14 2 16,-1-6-1-16,-1-10-1 15,-1-6 0-15,-5-5-2 16,-4-2 0-16,-5 5 0 15,-2 4 11-15,-8 12 14 16,-1 9 3-16,-2 11 6 16,-4 8-11-16,5 12-13 15,-1 8-5-15,4 14-4 16,1 5-2-16,2 2-6 16,5-1 4-16,7-11-68 15,1-4 405-15</inkml:trace>
  <inkml:trace contextRef="#ctx0" brushRef="#br0" timeOffset="1843.1696">23844 13955 1417 0,'-3'-1'263'15,"-4"1"2"-15,4 3-72 16,2-3-86-16,0 2-27 16,2 22-50-16,11 31-15 15,-1-25-11-15,-11-5-1 16,7-2-34-16,-6-4-38 0,-2-8-104 15,1-1-159-15</inkml:trace>
  <inkml:trace contextRef="#ctx0" brushRef="#br0" timeOffset="2141.3784">23826 13992 1187 0,'9'-5'320'0,"9"-6"-146"16,1 1-4-16,11 5-33 15,1 3-36-15,6 10-47 16,-2 2-10-16,-16 10-11 15,-8 4-5-15,-16 7-4 0,-9 10-1 16,-15-1-7-16,0 2-3 16,-4-11-7-16,2-8 2 15,6-16-67-15,1-13-75 16</inkml:trace>
  <inkml:trace contextRef="#ctx0" brushRef="#br0" timeOffset="2771.6917">23484 13510 1461 0,'0'5'241'0,"1"0"-39"15,5-2-46-15,8-1-43 16,7-2-12-16,6-2-40 15,8 1-16-15,11 2-20 16,-1 0-8-16,2 4-13 16,-5-6-15-16,-11-2-42 15,-3 3-16-15,-12-1-41 16,-2 5-21-16</inkml:trace>
  <inkml:trace contextRef="#ctx0" brushRef="#br0" timeOffset="3116.0705">23811 13459 1301 0,'10'2'228'0,"11"1"-144"16,3-3-11-16,2 5-22 16,-1 0-12-16,-9 0 26 15,-5 6 34-15,-19-2 43 16,-11 0 26-16,-9 7-36 15,-1 0-34-15,-3 2-61 16,2-2-13-16,4-6-67 16,5 2 412-16</inkml:trace>
  <inkml:trace contextRef="#ctx0" brushRef="#br0" timeOffset="6764.6458">23091 8409 660 0,'-1'2'341'0,"-4"-2"-109"16,3-1-111-16,1 0-50 15,0 0-14-15,0 0-3 16,-1 1 9-16,1 0 6 16,0 0-3-16,0 0-11 0,0 0-27 15,2 7-8-15,1 1-12 16,2-3-4-16,22 28 0 15,-16-29 2-15,-1 1 7 16,0-3 6-16,-2-3 9 16,-4-7 1-16,-3-10-4 15,0 1 2-15,-7-2 18 16,-1 6 6-16,-4 10 15 16,-3 0-7-16,-3 6-25 15,-1 2-10-15,-3-1-14 16,2 3-4-16,4 0-6 15,5 3 0-15,5 1-3 16,7-2 1-16,6 1 0 16,7 3 1-16,9 0-1 15,1-1 0-15,8-1 0 0,-5-14 1 16,-3-1 1-16,-4-9 3 16,-11-1 6-16,-5 0 3 15,-9-3 8-15,-7 1 15 16,-10-6 20-16,0 4 4 15,-5 4-1-15,1 9-14 16,6 12-28-16,-1 8-12 16,8 6-14-16,5 3-14 15,7 1-28-15,4-2-356 0</inkml:trace>
  <inkml:trace contextRef="#ctx0" brushRef="#br0" timeOffset="7095.6527">23070 8399 1498 0,'-4'0'256'16,"-4"3"-95"-16,1 3-40 15,6 9-72-15,1-2-33 16</inkml:trace>
  <inkml:trace contextRef="#ctx0" brushRef="#br0" timeOffset="7771.7919">22580 7849 1151 0,'-5'-3'334'0,"-10"-2"-177"15,-3 4-8-15,-4 3-33 16,1 5-23-16,1 10-42 15,5 4-14-15,3 3-15 16,6 0-3-16,9 6-3 16,3-2 1-16,12 1-1 15,9 3-3-15,5-7-6 16,7-2-4-16,3-8-2 16,-3-8 1-16,0-14 2 15,-4-6 4-15,-9-13 9 16,1 0 29-16,-19-7 42 15,-8 1 14-15,-14-3 15 16,-16 1-18-16,-8 2-40 0,-2 4-20 16,5 11-26-16,4 4-10 15,14 12-24-15,2 3-26 16,5 13-349-16</inkml:trace>
  <inkml:trace contextRef="#ctx0" brushRef="#br0" timeOffset="10392.6376">23081 8417 412 0,'0'0'265'0,"-1"1"18"0,1 4-48 16,-2-5-74 0,2 0-73-16,-1 0-45 0,0 7-9 15,0 11-16-15,-2 27-6 16,3-28-6-16,-3 1-1 15,3-1 3-15,0 4 6 16,0 3 8-16,0 1 2 16,0 2 0-16,0-2-4 0,1-2-9 15,2 2-3-15,-3-4-3 16,1 0 0-16,-1 2 0 16,0 0 1-16,0-1 1 15,1 1 0-15,-1-3-2 16,2 1-1-16,-1 2-2 15,1-3-1-15,0 2-1 16,-1 0 1-16,0 0 0 16,-1 0 0-16,0 0 0 15,0-1 0-15,0 1-1 16,3-3 2-16,-1 1 1 16,0-1 0-16,2 0 2 15,-3 0 0-15,1 1-2 16,-2 0 0-16,0-3-2 15,2 3 1-15,-2-2-2 16,4 0 0-16,-1 3 0 16,0-5 1-16,0-1-1 15,-2-3 2-15,0-1 1 0,-1 2 1 16,0-1 8-16,0 1 5 16,-1 2 10-16,0 2 2 15,-1 0-6-15,2-1-6 16,0 0-9-16,2-1-2 15,2-1-4-15,-4 1 0 16,0 1-1-16,0-1 1 16,0 3-2-16,1 2 1 15,2 5-1-15,-1 1 0 0,3 1 0 16,-3 3 0-16,2-4 1 16,-2-2-1-16,-1-2 1 15,0-2 1-15,-2-3 1 16,-2 2-1-16,-5-2-1 15,3 1 1-15,1 4-3 16,1-1 5-16,3 5 16 16,0 0 2-16,0 0 5 15,0 3-8-15,1-4-13 16,1 1-1-16,-2-3-2 16,-2-4 1-16,0-1-1 15,-1 0 0-15,-2 0-2 16,0 3 1-16,2 5-2 15,2-2 0-15,0-1 0 16,1-1 0-16,1-7 1 16,0-3 0-16,-1-1-1 0,-2-5 3 15,-3-3 2-15,0 2 0 16</inkml:trace>
  <inkml:trace contextRef="#ctx0" brushRef="#br0" timeOffset="11551.276">23083 10252 781 0,'-1'-1'414'0,"-4"1"-199"15,2 0-118-15,2 0-47 16,0 0-14-16,-3 19-14 15,-6 33-4-15,7-32-5 0,0 2-1 16,-1 2 1-16,1-2 2 16,1 1 10-16,-2-2 3 15,2 3-1-15,0 3-4 16,-1 3-6-16,1 1 7 16,0 2 7-16,-1 2 1 15,1-2-5-15,2-1-9 16,0-1-10-16,2-7-3 0,1 0-2 15,-3 0-1-15,0-1 0 16,-3 0 0-16,2 2 0 16,0-1-1-16,-1 0 1 15,1 3 2-15,0-2 3 16,1 4-1-16,1 1 0 16,1-4-2-16,0 1-1 15,1-3-1-15,-3-2-1 16,0 0 1-16,0-3 1 15,0-1-1-15,-4-1 1 16,1 1 0-16,-2 6 4 16,5 0 1-16,0 3 0 15,2 2-1-15,3 1-5 16,-2 1 0-16,0-1-2 16,-3 0-2-16,-1-6-46 15,-2-3-39-15</inkml:trace>
  <inkml:trace contextRef="#ctx0" brushRef="#br0" timeOffset="13083.4119">23024 11453 936 0,'-3'2'328'16,"-3"5"-219"-16,1 1-46 15,3 6-28-15,2 1-15 16,1 2-15-16,2-1 3 16,1 0 9-16,1-2 2 15,-1 0 1-15,0 1-4 0,-2 1-6 16,0 0-3-16,-2 2 2 15,-1 0 6-15,-3 3 6 16,-2 1 5-16,3 4 0 16,-1-1-5-16,3 1-10 15,0 0-1-15,1 0-6 16,2 0-1-16,0 1-2 16,2-2 0-16,-3-1 0 15,-1-2 2-15,0 2-1 16,-5 2 1-16,2 4 9 15,-1 2 7-15,0-4 8 16,3 4 6-16,0-10-9 16,-1-2-9-16,2-1-10 15,2-3-2-15,-1 0-1 16,-1 1 1-16,1-2 2 16,-2 2 6-16,1 1 4 0,-3 2 1 15,2 1-1-15,-1 1-6 16,0 1-4-16,2 2-2 15,1 3-2-15,3-2 0 16,1-2-1-16,-3-2 0 16,1-7 1-16,-1 0 0 15,0 3-1-15,-1-5 1 16,-1-1 1-16,-1-6-1 0,0-2 0 16,-1 4 1-16,2 3-1 15,0 1-1-15,0-1 0 16,0-3 0-16,0 3 0 15,1 0 1-15,0 0-1 16,-1-4 0-16,-1-1 0 16,0 0 0-16,-2 1 1 15,0-3-1-15,2 3 1 16,1 1-1-16,1 0 0 16,1 2 0-16,-1-4-2 15,1-1 1-15,-2-3 0 16,0-3-1-16,0 0 2 15,0 0 2-15,-2 0 2 16,1 0-2-16,0-1 1 16,0 2-1-16,0 0-1 15,0 0-1-15,0 0 2 16,-1 0-1-16,0 0 3 0,-4-1 4 16,-9-7 2-16,-25-25 0 15,26 17 4-15,3 3 5 16,3 5 6-16,2 3 7 15,0 4-1-15,3-3-8 16,3 2-10-16,-2 1-4 16,1 0-4-16,1 0 0 15,0 0 10-15,-1 0 5 16,0-1 13-16,0 1 4 0,0 0-6 16,-1 0-6-16,2 0-13 15,0 0-6-15,0 1-5 16,5 3 0-16,10 4-1 15,28 36 0-15,-27-31 0 16,1 0 0-16,-3-2 0 16,3 2 0-16,-2 1 1 15,-1 0 1-15,-1 1-1 16,-3 0 1-16,-2-1-1 16,-1-5 1-16,-1-2-2 15,-1-5 2-15,-4-8 2 16,-1-4 0-16,-1-7 1 15,-1-1-1-15,4 1-2 16,2 3 0-16,5 4-1 16,5-1-1-16,7 2 1 15,5-4 0-15,7-5-1 0,0 1 1 16,-2-6 0-16,-3-3 1 16,-11 3 2-16,-5 0 2 15,-11 9 5-15,-5 7 1 16,-5 15-3-16,-1 4 1 15,0 11 24-15</inkml:trace>
  <inkml:trace contextRef="#ctx0" brushRef="#br0" timeOffset="14790.3201">23397 11706 685 0,'0'-3'433'16,"0"-2"-160"-16,-2 3-158 15,1 2-27-15,0 0-20 16,0 0-4-16,-1 11-17 0,-5 46-8 15,7-20-13-15,2 2-8 16,7 8-13-16,2-2-2 16,4-7-3-16,0-4 0 15,-4-16 0-15,7-5 0 16,-3-14 5-16,3-10 3 16,2-11 8-16,-3-11 0 15,0-4-3-15,-3-4-4 16,-5-3-4-16,-1 8-1 15,-5 0 0-15,-3 6 0 0,-3 7 2 16,-5 2 1-16,-2 13-1 16,1 6 0-16,1 9-4 15,-1 6-1-15,4 9 0 16,2 4-1-16,6 11-1 16,5 6 0-16,6 9-1 15,1 1 2-15,-3-4 0 16,1-2 0-16,-7-7 1 15,-3 3 7-15,-10 1 13 16,-5 2 2-16,-13-3 6 16,-5-6-3-16,-3-16-8 15,0-12-4-15,5-11-7 16,6-10-7-16,12-4-5 16,7 1-6-16,10-4-40 15</inkml:trace>
  <inkml:trace contextRef="#ctx0" brushRef="#br0" timeOffset="15732.0765">23782 12184 1209 0,'-6'0'306'0,"-1"2"-157"16,6 9-51-16,0 3-16 0,6 12-52 16,2 0-20-16,0 6-9 15,6 4-1-15,-5-1 0 16,-7-3-2-16,4-4-9 15,-5-4-12-15,0-14-44 16,0-1-54-16</inkml:trace>
  <inkml:trace contextRef="#ctx0" brushRef="#br0" timeOffset="16139.6208">23756 12207 1163 0,'0'-3'317'0,"1"-2"-192"16,10-2-38-16,0-1-2 0,9 4-25 15,-5 2-7-15,8 3-14 16,5 5-7-16,-4 1-11 16,8 6-5-16,-10 5-3 15,-5 1 2-15,-5 11 2 16,-11 5 1-16,-4 14-3 15,-8 2-3-15,-10 0-3 16,-4-6-2-16,-12-20-4 16,7-2-3-16,0-22-9 15,7-1-12-15,14-13-51 16</inkml:trace>
  <inkml:trace contextRef="#ctx0" brushRef="#br0" timeOffset="16784.146">23331 11474 1617 0,'0'2'61'0,"5"-2"3"15,0 0 58-15,-5 0-35 16,3-2-19-16,15 2-28 0,39 2-8 16,-24-2-14-16,6 2-4 15,4-2-8-15,-2 0-5 16,1 1-95-16,-6-1-123 16</inkml:trace>
  <inkml:trace contextRef="#ctx0" brushRef="#br0" timeOffset="17328.2285">23636 11372 1208 0,'-3'-4'310'0,"-4"2"-146"16,5 2-52-16,1 2-5 15,1-2-54-15,0 0-23 16,2 7-22-16,0 11-4 15,52 24-4-15,-26-30-1 0,1-4 1 16,0 2 0-16,-11-1 0 16,1 2 1-16,-16-5 3 15,-4-2 0-15,-4 8 5 16,-7-1 1-16,-7 9 14 16,-4 1 6-16,-5-8 2 15,5 4 6-15,8-5-19 16,6-1-8-16,9-2 13 15</inkml:trace>
  <inkml:trace contextRef="#ctx0" brushRef="#br0" timeOffset="27689.8549">23197 2374 1195 0,'-2'9'313'0,"-3"29"-133"16,2 13 1-16,3 35-37 16,-2 19 14-16,2 28-29 15,1 12-24-15,3 12-26 16,4-3-41-16,4-6-24 16,-2-9-3-16,1-22-24 0,-2-10-23 15,-5-30-51 1,1-17-71-16</inkml:trace>
  <inkml:trace contextRef="#ctx0" brushRef="#br0" timeOffset="28190.2529">23187 2368 1366 0,'-16'17'231'15,"-12"18"-77"-15,-3 6-56 16,-1 1-8-16,0-3-17 0,4-5-15 16,7-16-8-16,5-4 7 15,11-14-21-15,5-12-3 16,11-10-10-16,5-13-4 15,9-8-11-15,4 0-2 16,2-3-5-16,0 6 2 16,-3 4-2-16,-3 3-1 15,-8 11 1-15,-2 7-1 16,-5 17 3-16,2 12 5 16,8 15 8-16,2 5 1 0,16 7-2 15,0-1 4-15,8-5 97 16</inkml:trace>
  <inkml:trace contextRef="#ctx0" brushRef="#br0" timeOffset="28515.6839">23729 1925 1563 0,'-3'-2'297'15,"-2"2"-110"-15,-1 10-44 16,5 18-53-16,1 8-26 15,8 19-26-15,2 5-10 16,2 6-10-16,0-1-4 16,-5-13-9-16,2-3-19 15,-4-15-68-15,1-7-57 0</inkml:trace>
  <inkml:trace contextRef="#ctx0" brushRef="#br0" timeOffset="28740.4648">23538 2174 1576 0,'0'-5'319'0,"4"-7"-108"15,11 3-29-15,18-4-65 16,16 4-26-16,19-3-42 15,6 3-11-15,-3 7-16 16,-6-2-20-16,-15 6-24 16,-9 3-444-16</inkml:trace>
  <inkml:trace contextRef="#ctx0" brushRef="#br0" timeOffset="53313.6151">2224 8460 1464 0,'-8'-7'236'0,"-15"-6"-67"16,-5 4-17-16,-11 8-41 15,-5 4-7-15,-1 11-38 16,4 5-15-16,17 9-36 16,13 7-13-16,25-2-12 15,18 3-1-15,12-11 3 16,2-6 3-16,5-8 6 0,-7-6 2 16,-8-6 2-16,-10-5 4 15,-26 2 4-15,-14-3 2 16,-27 7-1-16,-12 5-3 15,-16 8-4-15,-4 5 3 16,8 10-2-16,12 4-2 16,23 11-6-16,20 1-4 0,29 0-4 15,13-3 1-15,22-11 3 16,1-3 4-16,4-12 2 16,-5-8 4-16,-10-3-57 15,-6-5-51-15,-17-8-168 16</inkml:trace>
  <inkml:trace contextRef="#ctx0" brushRef="#br0" timeOffset="53745.3168">1630 8349 1546 0,'-11'-8'302'0,"-5"-8"-94"15,7 3-52-15,24 11-96 16,15 3-30-16,15 14-33 16,8 9-50-16</inkml:trace>
  <inkml:trace contextRef="#ctx0" brushRef="#br0" timeOffset="54103.5214">2578 8660 1546 0,'-16'-8'278'15,"-20"-3"-105"-15,3 7-41 16,-8 17-53-16,6 11-33 0,9 13-40 16,10 6-8-16,23 4-8 15,13 0 1-15,25-5 9 16,2-10 7-16,0-18 10 16,3-5 2-16,-16-14 1 15,-2-7-1-15,-14-2 4 16,-13-7 4-16,-19 2-5 15,-10 4-1-15,-14 1-43 16,1 5-30-16</inkml:trace>
  <inkml:trace contextRef="#ctx0" brushRef="#br0" timeOffset="54269.0795">2653 8748 1691 0,'9'-2'388'0,"19"-1"-177"16,7 1-82-16,3-1-72 0,4 1-23 16,0 2-36-16,-3 2-22 15,-2-2-68-15,-4 0-54 16</inkml:trace>
  <inkml:trace contextRef="#ctx0" brushRef="#br0" timeOffset="54402.7217">2902 8733 1031 0,'-3'5'441'16,"-5"4"-197"-16,5 3-17 0,3 9-89 16,5 6-26-16,5 9-63 15,6 3-21-15,4 3-39 16,-4-5-68-16</inkml:trace>
  <inkml:trace contextRef="#ctx0" brushRef="#br0" timeOffset="54841.6496">3158 8766 1594 0,'-10'10'328'0,"-11"8"-139"0,7 7-68 16,5 5-82-16,11 0-20 16,14-4-14-16,7-1-1 15,11-11 2-15,2-6 2 16,-6-9 2-16,-3-10 2 16,-4-5 2-16,-5-6-1 15,-3-3 0-15,-7-4-1 16,-10 2 3-16,-3 5 11 15,-7 9 3-15,3 13 2 0,3 16-7 16,3 5-9-16,11 8-12 16,4-3-2-16,13 0-1 15,5-2 0-15,3-9 0 16,5-4 5-16,-2-8 5 16,-5-8 8-16,-3-10 28 15,-10-7 8-15,-10-11-5 16,1-5-7-16,-7-5-35 15,0 3-33-15,-1 7 342 16</inkml:trace>
  <inkml:trace contextRef="#ctx0" brushRef="#br0" timeOffset="55212.1277">4267 8513 1528 0,'-3'6'293'0,"-3"24"-63"16,1 12-55-16,5 16-86 0,3 10-36 15,2 0-34-15,1 0-2 16,2-14-35-16,0-10-35 15,1-28-114-15</inkml:trace>
  <inkml:trace contextRef="#ctx0" brushRef="#br0" timeOffset="55445.8996">4164 8463 1624 0,'20'-14'352'0,"20"-8"-139"0,34 9-101 15,8 7-14-15,15 20-30 16,-5 9-13-16,-26 18-5 16,-17 8-2-16,-30 11-15 15,-19 4-7-15,-29 9-7 16,-6 3-3-16,-20-13-2 16,-5-8-15-16,3-24-42 15,1-15-34-15,15-20-80 16,11-7-78-16</inkml:trace>
  <inkml:trace contextRef="#ctx0" brushRef="#br0" timeOffset="55795.6817">5167 8712 1217 0,'5'-1'321'0,"9"1"-95"16,11 5-9-16,21-1-100 15,7 2-20-15,10-1-65 16,-10-3-15-16,-12-2-16 16,-5 0-33-16,-16 0-226 15</inkml:trace>
  <inkml:trace contextRef="#ctx0" brushRef="#br0" timeOffset="55942.8328">5397 8762 1432 0,'-2'8'259'16,"2"9"-25"-16,2 9-109 0,4 4-29 16,-1 6-58-16,7 1-11 15,-1 0-47-15,1-5-76 16</inkml:trace>
  <inkml:trace contextRef="#ctx0" brushRef="#br0" timeOffset="56196.1786">5715 8816 1504 0,'-7'-9'280'0,"-15"-6"-49"16,-1 1-56-16,1 8-87 15,3 5-31-15,6 9-44 16,7 8-13-16,12 11-9 16,6 3-2-16,12 1 4 15,-1-5 2-15,7-11 5 16,2-7 3-16,-2-12 2 16,2-5 1-16,-13-9 4 15,-7-2 3-15,-14-1 11 16,-11-2-358-16</inkml:trace>
  <inkml:trace contextRef="#ctx0" brushRef="#br0" timeOffset="56694.7573">6476 8691 1376 0,'12'-11'195'0,"16"-17"-110"15,8-3-17-15,2-9-27 16,0 1-2-16,-8-1-13 16,-8 0 5-16,-15 11 14 15,-6 3 6-15,-10 13 0 16,-6 13-13-16,-4 18-20 15,1 14-9-15,3 23-10 16,6 7-1-16,13 21-4 16,8 11 1-16,10 12 0 15,0-1 7-15,-7-10 20 0,-11-9 5 16,-11-20 11-16,-8-4-1 16,-11-21-12-16,-5-12-8 15,-5-28-27-15,3-15-30 16,10-24-158-16</inkml:trace>
  <inkml:trace contextRef="#ctx0" brushRef="#br0" timeOffset="56958.3319">6739 8832 1545 0,'23'5'305'0,"29"13"-78"16,-6 4-53-16,-16 10-79 15,-6 2-23-15,-17-7-25 16,-4-1-7-16,-3-12-9 15,0-5-9-15,2-13-14 16,-1-7-10-16,7-12-19 16,0-11-5-16,-1-5-4 15,7 0 4-15,-1 7 12 16,4 10 2-16,0 17 15 16,-2 11 14-16,-10 21 18 15,-5 6 4-15,-2 15-8 16,0 2-2-16,6-2 42 15,6-4-476-15</inkml:trace>
  <inkml:trace contextRef="#ctx0" brushRef="#br0" timeOffset="57750.9192">7213 8787 1240 0,'5'1'287'0,"9"3"-118"16,13-2-37-16,10-4-43 15,3-2-22-15,4-4-35 16,-1 0-14-16,-10 1-11 16,-5-1 0-16,-18 5-4 15,-10 4 0-15,-16 9 0 16,-7 10-1-16,-5 9 2 15,2 3 0-15,8 4-2 16,9-5-2-16,9-2-2 0,10-5-3 16,16-3 3-16,5-6 1 15,15-6 1-15,1-9 1 16,-6-13-17-16,-6-2-7 16,-10-11-1-16,-7-1 1 15,-6-2 20-15,-7-4 10 16,-7 4 26-16,-8 3 14 15,-2 8 21-15,-5 7 10 16,-3 10-22-16,1 3-17 0,-2 9-25 16,7 4-11-16,8 5-8 15,5 4-2-15,10 5-2 16,6 2 1-16,2-2 3 16,8-1 2-16,9-10 3 15,1-10-2-15,7-8-10 16,-7-6 0-16,-13-12-1 15,-2-3 3-15,-11-4 10 16,0-2 1-16,-9 1 0 16,-4 5 3-16,-2 10 8 15,-8 5 0-15,5 10 0 16,3 6-1-16,7 5-7 16,8 0 0-16,3 2 6 15,8 2 5-15,-3-4 18 16,1-1 9-16,5-2 5 15,-7-6-5-15,8-3-13 0,-4-3-7 16,-5-10-8-16,3-3-20 16,-13-11-72-16,2-6-68 15</inkml:trace>
  <inkml:trace contextRef="#ctx0" brushRef="#br0" timeOffset="57858.7299">7942 8576 1435 0,'-4'-12'321'0,"-10"-12"54"0,4 16-141 15,6 12-77-15,0 11-99 16,2 8-41-16</inkml:trace>
  <inkml:trace contextRef="#ctx0" brushRef="#br0" timeOffset="58236.0116">8179 8690 1356 0,'1'-4'278'16,"-1"-2"-11"-16,-1 14-12 16,-5 20-95-16,-1 15-54 15,6 31-52-15,2 8-19 16,6 8-17-16,3 1-2 0,2-11-6 15,-4-7-16 1,-1-14-45-16,-1-10-29 0,-4-19-59 16</inkml:trace>
  <inkml:trace contextRef="#ctx0" brushRef="#br0" timeOffset="58382.4049">8276 9038 1648 0,'12'-2'298'0,"21"-4"-233"15,1 0-42-15</inkml:trace>
  <inkml:trace contextRef="#ctx0" brushRef="#br0" timeOffset="58925.6827">8641 8781 1369 0,'-16'-5'242'16,"-22"-9"-60"-16,4 11-23 0,13 6-87 15,1 6-21-15,14 8-35 16,9 5-6-16,14 4-5 15,6-5-1-15,13-2-1 16,-2-5 2-16,1-10-2 16,-3-4-7-16,-14-7-17 15,-4-1-3-15,-16-1 1 16,-11 3 6-16,-15 5 16 16,-6 1 9-16,-2 11 11 15,4 5 1-15,11 7-1 16,6 3-9-16,15-1-8 15,4-5-2-15,11-4 4 16,4-3 5-16,9-13 7 16,4-1 3-16,2-8 0 15,-2-7-3-15,-4-3-5 16,1-4-1-16,-10-7-1 16,0 1-2-16,-3 4-2 0,-11 3-4 15,4 16-1-15,0 5 0 16,-2 18 4-16,4 6 2 15,1 6 2-15,-2 1-2 16,5-4-1-16,2-2 1 16,3-9 5-16,-2-5 20 15,-3-17 25-15,-1-3 8 0,-3-14 6 16,-1-6-20 0,-1-4-15-16,-1-4-24 0,-1 4 351 15</inkml:trace>
  <inkml:trace contextRef="#ctx0" brushRef="#br0" timeOffset="59375.04">9386 8841 1053 0,'-8'-4'435'16,"-13"-5"-179"-16,-4 0-19 15,-1 9-97-15,1 3-36 16,0 8-69-16,3 7-18 0,7 7-15 16,5 5-2-16,19 4 1 15,6-2 1-15,16-13 9 16,7-3 8-16,5-17 14 15,-1-6 6-15,-11-16 0 16,-9-8-6-16,-22-5-4 16,-3 2-16-16,-20 11 357 15</inkml:trace>
  <inkml:trace contextRef="#ctx0" brushRef="#br0" timeOffset="59866.2821">10120 8819 1347 0,'-8'-4'245'0,"-14"-5"-77"16,-2 5-24-16,-4 10-79 15,1 7-29-15,5 10-32 16,4 4-6-16,13 6-5 16,4 1 2-16,12 0 0 15,8-4 3-15,0-13 6 16,3-4 6-16,-7-12 15 15,-14-6 7-15,0-3 0 16,-3-2-4-16,-12-5-25 16,6 3-36-16</inkml:trace>
  <inkml:trace contextRef="#ctx0" brushRef="#br0" timeOffset="60109.6341">10239 8882 1554 0,'9'12'306'15,"8"15"-91"-15,1 3-42 16,-17-7-81-16,1-1-30 16,-2-5-38-16,-1-8-8 0,2-5-2 15,4-6 0-15,2-16-6 16,7-3-1-16,3-9-7 16,1-2-1-16,5 7-1 15,-4 1 0-15,-1 17 1 16,-6 7 3-16,-8 14 10 15,-4 5 2-15,-3 13 1 16,-3 1-16-16,5 1-313 16</inkml:trace>
  <inkml:trace contextRef="#ctx0" brushRef="#br0" timeOffset="60343.4225">10649 8763 1665 0,'0'0'399'0,"-1"0"-141"15,2 21-122-15,4 12-39 16,4 24-24-16,-1 5-9 16,-4 6-15-16,-2 2-9 15,-4-1-16-15,-3-1-19 16,1-3-48-16,1-7-23 15,1-18 77-15,2-10-519 16</inkml:trace>
  <inkml:trace contextRef="#ctx0" brushRef="#br0" timeOffset="60468.088">10691 9050 1576 0,'16'-2'299'15,"11"-6"-90"-15,7 2-129 16</inkml:trace>
  <inkml:trace contextRef="#ctx0" brushRef="#br0" timeOffset="61127.5017">11190 8802 1385 0,'-18'-2'236'0,"-19"-3"-71"16,1 6-31-16,11 6-82 15,5 4-27-15,20 3-27 16,6-1-3-16,17 5 2 15,10-1 1-15,6-1 3 16,2-3 1-16,-13-6 0 16,-7-3 0-16,-18-5-2 15,-7 1 0-15,-14-2 0 16,-11 0 0-16,-6 4 6 16,-1 2 7-16,4 8 4 15,7 1 0-15,12 4-6 16,5 1-1-16,13 1 1 0,4 0 2 15,13 0 1-15,5 0-1 16,6-4-1-16,-1-6 2 16,-2-14 1-16,1-7 1 15,-2-12-4-15,1-1-1 16,-8-7-4-16,-2-2 2 16,-15 3 0-16,1 3-4 15,-7 13 21-15,-8 5 4 16,2 13-1-16,-5 7 3 0,8 9-25 15,0 2-6-15,8 7-3 16,2 2 1-16,5-3-5 16,2 1-30-16,-3-6-4 15</inkml:trace>
  <inkml:trace contextRef="#ctx0" brushRef="#br0" timeOffset="61262.2272">11322 8519 1784 0,'-5'-3'421'0,"-3"-5"-287"15,2 9-68-15,8 14-98 16</inkml:trace>
  <inkml:trace contextRef="#ctx0" brushRef="#br0" timeOffset="61631.2524">11710 8876 1294 0,'-1'-7'272'0,"-8"-9"-80"16,-3 1 9-16,-7 1-45 16,-8 4-12-16,0 6-65 15,3 7-30-15,6 13-44 16,2 4-7-16,6 9-6 16,5 4 0-16,14 3 4 15,7-2 3-15,13-10 5 16,5-7 7-16,3-17 12 15,0-3 6-15,-4-10 10 16,-10-5 3-16,-19-11-7 16,0 0-3-16,-16-5-30 15,2 2 14-15</inkml:trace>
  <inkml:trace contextRef="#ctx0" brushRef="#br0" timeOffset="61996.2831">12138 9040 1847 0,'3'0'520'0,"2"-2"-274"16,2 2-84-16,4 9-471 15</inkml:trace>
  <inkml:trace contextRef="#ctx0" brushRef="#br0" timeOffset="64330.4858">12862 8652 1512 0,'-7'12'238'16,"-12"20"-118"-16,-1 8-46 16,-8 18-37-16,0 2-15 15,5-2-14-15,5-6-2 16,11-19 2-16,7-8 3 15,2-25 6-15,0-5 3 0,9-20 0 16,3-9-3-16,2-15-4 16,8-5-5-16,3-7-4 15,-9 0 0-15,4 1 0 16,-6 6-3-16,-8 9 12 16,0 10 10-16,-8 21 9 15,-3 6 0-15,-3 25-13 16,0 9-14-16,9 19-10 15,9 9-1-15,14 10 4 16,10 2 2-16,16 0-14 16,1-1-11-16,3-18-34 15,-8-9-6-15,-21-17 18 16,-11-10 12-16,-21-1 32 16,-14-5 10-16,-23-1 18 15,-13 2 2-15,-19-2-2 16,2 4-1-16,16-2-13 0,11-6-18 15</inkml:trace>
  <inkml:trace contextRef="#ctx0" brushRef="#br0" timeOffset="64527.6377">13235 8826 1628 0,'3'3'318'0,"-1"7"-195"16,1 12-46-16,1 17-53 15,-5-2-4-15,2 7-11 16,5-5-16-16</inkml:trace>
  <inkml:trace contextRef="#ctx0" brushRef="#br0" timeOffset="64825.838">13669 8882 1527 0,'-4'12'279'16,"-1"7"-83"-16,-10 10-76 15,-7-2-15-15,-11-5-44 0,-4 1-14 16,-6-9-27-16,9-4-3 15,5-10-3-15,5-10-2 16,9-15-7-16,3-9-5 16,10-9-6-16,7 1-3 15,13 1-2-15,7 6 1 16,9 15 13-16,2 10 9 16,2 21 11-16,-1 10 0 0,-3 20-6 15,-6 4-2-15,-2 4-15 16,-5-4 387-16</inkml:trace>
  <inkml:trace contextRef="#ctx0" brushRef="#br0" timeOffset="65249.7057">14073 8967 566 0,'0'-3'413'0,"-5"-3"-14"0,-5-2-225 15,-10 4-4-15,-10-3 22 16,-10 5-28-16,-3 1-19 15,6 5-78-15,6 8-27 16,12 9-31-16,11 3-5 16,14 4-3-16,9-1 2 15,11-1 4-15,7-6 3 16,2-6 2-16,0-2 1 16,-3-12 8-16,-6-7 3 0,-13-12 7 15,-4-8 2-15,-12-16 4 16,-6-10-2-16,-7-13-6 15,-4-13-2-15,3-8-17 16,8 3-7-16,16 8-16 16,10 16-28-16,12 24-43 15</inkml:trace>
  <inkml:trace contextRef="#ctx0" brushRef="#br0" timeOffset="65815.6362">14221 9026 1582 0,'7'6'277'0,"15"9"-160"16,1 2-39-16,14-3-40 15,1-2 1-15,-2-10-2 16,-2-6 3-16,-12-11 3 16,-2 2-11-16,-16-7-13 15,-5-3-6-15,-15 5-10 16,-11-6-3-16,-8 2-4 15,-2 6-1-15,0 5-2 16,5 4-1-16,12 16-3 16,3 7 0-16,10 13-2 15,6 9 0-15,1 7 2 0,8 7 3 16,3 5 5-16,-3 3 3 16,0 3 3-16,-3-1 3 15,-4-7-31-15,0-11-74 16</inkml:trace>
  <inkml:trace contextRef="#ctx0" brushRef="#br0" timeOffset="66133.0012">14790 9012 1143 0,'-11'-17'362'15,"-10"-14"-168"-15,-3-1-38 16,0 12-14-16,1 9-59 16,-1 9-17-16,2 12-42 15,3 10-10-15,5 5-8 16,14 10-4-16,12 3 3 15,-1-8 3-15,15-4 7 16,-4-13 6-16,8-6 1 16,2-7 0-16,4-3-11 15,-5-5-31-15,-9-10 219 0</inkml:trace>
  <inkml:trace contextRef="#ctx0" brushRef="#br0" timeOffset="66367.2174">14917 8787 1423 0,'0'0'284'0,"-2"8"26"16,1 13-109-16,-1 22-116 16,3 13-13-16,6 13-17 15,1 4-10-15,7 3-16 16,-5 0-8-16,-4 5-11 15,0-6-1-15,-4-10-2 16,5-5-17-16,2-25-38 16,4-8 103-16</inkml:trace>
  <inkml:trace contextRef="#ctx0" brushRef="#br0" timeOffset="66554.5445">14999 9079 1544 0,'31'0'254'0,"12"-4"-104"15,4 2-205-15</inkml:trace>
  <inkml:trace contextRef="#ctx0" brushRef="#br0" timeOffset="66926.8155">15269 8907 1509 0,'11'7'256'15,"7"6"-85"-15,-3 4-103 16,-7 6-28-16,-8-2-15 16,-3-4-2-16,-3-3-2 15,-2-8-1-15,3-10-5 16,3-2-4-16,7-10-12 0,8-4-5 15,10-2-7-15,4 0 1 16,3 4 5-16,0 7 3 16,-6 6 3-16,0 8 1 15,-9 9 0-15,-2 7 0 16,-4 7 1-16,-7 1 1 16,5 5 12-16,-7-2-25 15,-5-3-104-15</inkml:trace>
  <inkml:trace contextRef="#ctx0" brushRef="#br0" timeOffset="67103.6319">15411 8554 1650 0,'2'-3'342'0,"3"3"-212"15,2 8-55-15,2 23-10 16,-3 4-375-16</inkml:trace>
  <inkml:trace contextRef="#ctx0" brushRef="#br0" timeOffset="77200.1733">16341 8687 1204 0,'-6'9'310'0,"-3"11"-160"16,-7 18-20-16,-5 11-4 15,-4 17-43-15,-3 5-8 16,3-7-48-16,1-11-5 16,9-21-8-16,7-11-2 15,8-16 3-15,9-8 1 16,8-16-4-16,2-10-1 16,2-17-5-16,5-6-1 15,-3-9 1-15,0 0 1 0,0 1 6 16,-3 2 8-16,-7 6 21 15,-2 7 8-15,-4 11 10 16,-5 9 1-16,-2 17-18 16,0 8-11-16,0 20-20 15,5 8-9-15,12 20-4 16,6 3-1-16,9 18 2 16,4 6 0-16,-4-7 1 15,-3-4 11-15,-2-13-59 16,-11-19-48-16,-4-6-219 15</inkml:trace>
  <inkml:trace contextRef="#ctx0" brushRef="#br0" timeOffset="77381.9188">16218 8954 1580 0,'-1'0'304'16,"6"1"-131"-16,13 3-51 16,24 2-66-16,15-4-6 15,20-1-298-15</inkml:trace>
  <inkml:trace contextRef="#ctx0" brushRef="#br0" timeOffset="77929.1761">16680 8915 1479 0,'1'-1'250'15,"12"-2"-59"-15,4-1-56 16,18 4-79-16,12 0-2 15,21 0-16-15,7 0-8 16,-1 1-5-16,-3 0 0 16,-15-1-9-16,-7 2-8 15,-12-9-41-15,-8-3-24 16,-12 1-48-16,-9-6-10 16,-11 0-1-16,-6 3 23 0,-8-5 42 15,-3 2 21-15,0 3 29 16,7-1 2-16,5 6 1 15,6 4-1-15,7 4 6 16,-1 3 3-16,10 8 2 16,6 2 3-16,-1 7 14 15,1 2 20-15,-10 1 58 16,-9 1 12-16,-11 1-1 16,-8-3-15-16,-3-5-55 15,2-6-35-15</inkml:trace>
  <inkml:trace contextRef="#ctx0" brushRef="#br0" timeOffset="78335.9774">17590 8557 1556 0,'0'2'292'0,"0"7"-103"16,0 8-53-16,-3 16-61 16,3 9-15-16,4 14-11 15,3 7-8-15,0 6-11 16,2-1-1-16,-2-10-86 15,0-11-55-15</inkml:trace>
  <inkml:trace contextRef="#ctx0" brushRef="#br0" timeOffset="78693.5173">17492 8577 1476 0,'16'-10'235'0,"20"-6"-78"15,8 1-20-15,19 11-46 16,5 9-14-16,8 13-35 15,2 11-16-15,-15 6-12 16,-20 2-4-16,-25 3-1 16,-13-1-2-16,-16 7 0 15,-4 6 1-15,-15-1-2 16,-6-1 1-16,-10-1-1 16,-7-11 1-16,17-24-14 31,19-7-25-31,0 0-111 0,-44 11-189 0</inkml:trace>
  <inkml:trace contextRef="#ctx0" brushRef="#br0" timeOffset="79159.6095">18369 8757 1471 0,'2'-3'274'0,"4"0"8"15,0 2-199-15,-6 1-39 16,0 0-36-16,0 0-37 16</inkml:trace>
  <inkml:trace contextRef="#ctx0" brushRef="#br0" timeOffset="79552.3498">18397 9019 1462 0,'-1'0'298'15,"1"-1"24"-15,1 2-47 16,-1-1-129-16,0 0-41 16,0 0-59-16,0 0-31 15,0 0-404-15</inkml:trace>
  <inkml:trace contextRef="#ctx0" brushRef="#br0" timeOffset="86856.0347">2333 9723 1356 0,'-19'-3'251'0,"-22"2"-49"16,-5 1-25-16,-2 10-73 15,4 5-21-15,12 8-42 16,6 7-16-16,16 7-24 16,15 7-5-16,17 1-3 15,11-5 1-15,13-12 5 16,3-9 1-16,-1-13-1 15,1-1-1-15,-14-5 1 16,-13-6 1-16,-20 0 5 16,-15-1 3-16,-25 3-1 15,-7 5 0-15,-12 8-1 16,3 6-1-16,5 9-1 0,6 3-4 16,25 7-4-1,0 2-2-15,24 3-2 0,11 0 3 16,9-9 2-16,15-6 3 15,9-20 5-15,3-5 2 16,0-13 1-16,-2-7 1 16,-11-4-1-16,-6-5 0 15,-7-1 1-15,-10 2 1 16,-8 10 4-16,-3 1 9 16,-10 9 0-16,0 6 4 0,2 11-4 15,-3 5-7-15,13 17-5 16,5 6-4-16,5 1 0 15,4 6-25-15,-7-11-75 16,5-4-121-16</inkml:trace>
  <inkml:trace contextRef="#ctx0" brushRef="#br0" timeOffset="86979.9057">2440 9886 1601 0,'0'-5'303'0,"-3"-2"-171"16,10 7-67-16,4 7-101 16</inkml:trace>
  <inkml:trace contextRef="#ctx0" brushRef="#br0" timeOffset="87177.5077">2700 10103 1504 0,'3'10'279'16,"9"13"-47"-16,3 2-66 16,5 3-88-16,1-5-27 15,2-9-30-15,2-7-4 16,0-13 2-16,1-8 1 0,-9-8-2 16,-3-1-16-16,-4 3 15 15</inkml:trace>
  <inkml:trace contextRef="#ctx0" brushRef="#br0" timeOffset="87609.5145">3258 10068 1544 0,'-9'14'292'0,"-15"19"-83"16,-1 1-64-16,-9-2-66 15,4-4-30-15,1-16-32 16,9-5-9-16,10-10-25 16,1-10-16-16,9-5-39 15,4-4-18-15,0-8 15 0,5 3 16 16,8 9 33-16,-5 1 21 16,10 20 27-16,-2 5 9 15,-2 14 22-15,5 10 8 16,-2-1-1-16,1 5-7 15,-3-8-23-15,3-7-9 16,0-12-11-16,5-6-3 16,5-13 0-16,-4-10 1 15,-2-11-1-15,-2-3 1 0,-9-6-1 16,-5-3 0-16,-2 8-5 16,-4 4 1-16,-2 14 1 15,7 22 16-15,-6 15 27 16,2 11 10-16,-5 13 3 15,1 0-8-15,5 3-27 16,0-3-5-16,11-4-52 16</inkml:trace>
  <inkml:trace contextRef="#ctx0" brushRef="#br0" timeOffset="89795.506">5549 10466 1222 0,'4'-11'277'15,"5"-6"-155"-15,10-13-52 16,11 0-9-16,6-1-2 16,2 3 4-16,-1 14-5 15,-6 12-5-15,-9 17-9 16,-6 13-1-16,-12 18 3 15,-1 13 2-15,-3 2-10 16,-2-5-4-16,6-11-18 16,3-12-1-16,12-15 9 15,0-8 7-15,10-15 3 16,1-8 0-16,-6-11-12 16,3-6-8-16,-6-5-9 15,-2-4-1-15,2-6-3 0,-6 1-1 16,-5 5 0-16,-7 4 0 15,-3 18 1-15,-6 8 9 16,-6 15 20-16,4 8 3 16,-1 14 7-16,4 8-4 15,7 6-19-15,7 0-4 0,6-3-6 16,4-7 1 0,7-8-63-16,-1 0-43 0</inkml:trace>
  <inkml:trace contextRef="#ctx0" brushRef="#br0" timeOffset="90291.2703">6260 10581 1594 0,'-2'5'358'15,"-3"6"-97"-15,3 13-122 16,2 8-39-16,5 11-56 16,1 5-18-16,0-1-13 15,1-2-3-15,-3-13-28 16,2-5-25-16,2-20-79 16,1-7-133-16</inkml:trace>
  <inkml:trace contextRef="#ctx0" brushRef="#br0" timeOffset="90648.3155">6199 10624 1248 0,'5'-4'287'0,"11"-3"-116"15,5-1-16-15,16 7-31 16,3-5-27-16,8 11-36 16,1 4-12-16,-10 7-28 15,0 11-7-15,-21 3-9 16,-8 4 0-16,-16 0 1 15,-13-1 1-15,-7 2 2 16,-6-1-1-16,-11-7 0 16,4-5-1-16,5-7-5 15,7-7-22-15,17-9-101 16,10-5 105-16</inkml:trace>
  <inkml:trace contextRef="#ctx0" brushRef="#br0" timeOffset="91023.1038">6815 10457 1652 0,'11'2'339'0,"21"-1"-198"16,6-4-42-16,12-3-42 16,8 0-22-16,-5 3-23 15,0 1-4-15,-11 2-67 16,-11 4-73-16</inkml:trace>
  <inkml:trace contextRef="#ctx0" brushRef="#br0" timeOffset="91248.6586">6926 10595 1354 0,'7'1'276'0,"3"0"-1"15,23-1-111-15,7 1-17 16,14-1-62-16,3 0-26 0,-2 3-11 16,-7-5 364-16</inkml:trace>
  <inkml:trace contextRef="#ctx0" brushRef="#br0" timeOffset="91876.717">7632 10316 1323 0,'13'-14'261'16,"14"-11"-73"-16,8 6 8 0,4 18-55 16,0 7-25-16,-13 19-54 15,-2 7-15-15,-23 18-14 16,3 3-10-16,-1 4-12 16,-6-6-1-16,11-10-5 15,-5-11-1-15,9-9 0 16,7-5 0-16,-2-14 1 15,9-1 2-15,5-11 0 16,-2-10-1-16,6-6-17 16,-9-15-9-16,-6-6-8 15,-3-1 1-15,-10 0 14 16,-4 13 9-16,-8 7 7 16,-9 8-1-16,-2 17 10 15,1 6 7-15,3 19 4 16,4 6 3-16,8 15-8 15,2 3-5-15,9 4-7 0,-2 0 0 16,1-10-1-16,3 0-13 16,2-15-25-16,-3-4-342 15</inkml:trace>
  <inkml:trace contextRef="#ctx0" brushRef="#br0" timeOffset="92295.7707">8314 10639 1389 0,'-5'0'255'0,"-4"8"-32"16,5 7-34-16,-5 8-88 15,1 8-24-15,-1 3-42 16,-2 1-8-16,5-8-10 16,2-7-3-16,9-10 1 15,2-10 0-15,4-12-2 16,4-8-1-16,-2-11-3 16,2-1-4-16,-4-6-2 15,-1 2-2-15,1 7 0 16,-4 3-1-16,0 16-1 0,2 5 2 15,-1 11 6-15,-5 3 1 16,1 8 2-16,1 4-3 16,2 2-4-16,7 7-1 15,3 1-2-15,-1 1 2 16,-1 1-14-16,-4-8-25 16,-5-7-94-16,1-6-73 15</inkml:trace>
  <inkml:trace contextRef="#ctx0" brushRef="#br0" timeOffset="92467.4622">8309 10749 1621 0,'5'-1'331'0,"13"-1"-167"16,2-2-34-16,12 4-62 15,3 2-19-15,-3-1 365 16</inkml:trace>
  <inkml:trace contextRef="#ctx0" brushRef="#br0" timeOffset="92861.5055">8775 10442 1507 0,'2'-2'286'0,"17"5"-36"16,11 1-57-16,25 2-90 15,12-2-34-15,10-8-38 16,1-2-2-16</inkml:trace>
  <inkml:trace contextRef="#ctx0" brushRef="#br0" timeOffset="93604.5311">9658 10486 809 0,'9'-1'499'16,"5"-6"-286"-16,-3-6-77 15,4-5 2-15,-6-8-18 16,-5-2-12-16,-4 0-25 0,-15-3-8 16,-10 4-29-16,-5-2-12 15,-4 10-20-15,-4 6-4 16,6 15-8-16,1 9-2 15,2 11-6-15,12 7-2 16,11 6-1-16,6 3 0 16,14 1 0-16,7-2-1 15,6-11-2-15,4-11-1 0,4-11-3 16,2-10 0-16,-7-15 3 16,1 2 0-16,-10-10 8 15,-5 6 1-15,-5 3 3 16,-6 2 2-16,-5 9-1 15,-2 4-1-15,-5 8-1 16,2 11-1-16,5 14 3 16,0 5 1-16,7 17 15 15,2-1 9-15,-2 6 25 16,-1 0 8-16,-14-5-1 16,-4 0-6-16,-11-6-19 15,-4-6-8-15,-3-9-9 16,-1-11 0-16,0-16-4 15,1-12-10-15,3-17-61 16,5-9-36-16,12-7-194 16</inkml:trace>
  <inkml:trace contextRef="#ctx0" brushRef="#br0" timeOffset="95116.3302">10048 9939 1554 0,'0'0'297'0,"0"3"-114"15,1 16-34-15,-1 21-72 16,1 12-13-16,-1 18-6 16,-1 3-4-16,3 7-10 15,2-6-13-15,6-6-16 16,6-10-6-16,13-21-4 15,2-9-1-15,8-17 0 0,2-6-1 16,-9-7-24-16,0-1-29 16,-13-14-92-16</inkml:trace>
  <inkml:trace contextRef="#ctx0" brushRef="#br0" timeOffset="95306.8644">9932 10224 1551 0,'5'0'303'0,"15"2"-65"15,9-2-41-15,23 2-74 16,15-1-24-16,7-1-54 16,2 0-10-16,-11 0 54 15,-10-2-542-15</inkml:trace>
  <inkml:trace contextRef="#ctx0" brushRef="#br0" timeOffset="99784.6972">10933 10312 930 0,'2'0'474'16,"10"3"-256"-16,7-1-43 16,19-1-68-16,10-1-26 0,8 0-47 15,2 1-13-15,-9 2-10 16,-6 1-27-16,-13 1-183 16</inkml:trace>
  <inkml:trace contextRef="#ctx0" brushRef="#br0" timeOffset="99995.1643">11013 10525 1467 0,'5'0'255'0,"14"2"-37"15,14 5-41-15,17-8-59 16,-2 1-22-16,-1-4-48 16,-3 0-9-16,-10-6 33 0</inkml:trace>
  <inkml:trace contextRef="#ctx0" brushRef="#br0" timeOffset="100668.4288">12116 10466 748 0,'2'6'437'16,"-4"0"-154"-16,-4 4-143 15,-12-10-8-15,-8-7 7 16,-4-12-34-16,0-8-14 15,6-11-5-15,7-4-11 16,17 1-28-16,4-2-14 0,23 9-12 16,12 8 3-16,13 12 1 15,6 11-1-15,-5 13-10 16,-7 10-10-16,-23 17 1 16,-16 11 0-16,-30 13 0 15,-20 7 2-15,-18-3-4 16,-4-4-1-16,12-17-11 15,11-10-13-15,20-18-16 16,10-9 0-16,15-9 8 16,5-3 12-16,20 1 15 15,9 0 3-15,14 4 1 16,3 4 1-16,-1 8 1 16,-8 2 24-16,-14 2-99 15</inkml:trace>
  <inkml:trace contextRef="#ctx0" brushRef="#br0" timeOffset="101011.9041">12612 10269 1520 0,'-21'-2'279'15,"-25"-2"-68"-15,1 5-67 0,0 15-80 16,6 6-28-16,11 16-35 16,6 10-5-16,17 10-1 15,8 6 0-15,19-6 4 16,6-3-1-16,19-16 1 16,4-10 1-16,5-21 4 15,1-12 3-15,-6-20 5 16,-7-7 0-16,-18-11 43 15,-7-5 9-15,-21-9 6 16,-10-7 4-16,-12 3-46 16,-12 7-11-16,-2 21-21 15,-1 15-27-15,4 24 41 16</inkml:trace>
  <inkml:trace contextRef="#ctx0" brushRef="#br0" timeOffset="101313.0257">13059 10497 1565 0,'21'8'339'15,"9"-2"-69"-15,16-1-102 16,-2 0-42-16,3-5-60 16,2 0-20-16,-5-7-36 15,-1 3-30-15,-11-3-1 16</inkml:trace>
  <inkml:trace contextRef="#ctx0" brushRef="#br0" timeOffset="102026.3735">13982 10416 1327 0,'-1'-7'227'0,"-5"-11"-101"16,-1-3-2-16,-10-2-7 15,-2 1-14-15,-6 6-42 16,-3 1-10-16,0 9-21 16,0 6-13-16,3 12-17 15,4 6-3-15,5 10-5 16,9 9 0-16,7 2 1 16,5-2 2-16,15-8 2 0,3-6 2 15,12-18-4 1,5-3-4-16,4-14-12 0,-3-12 1 15,-9-4 4-15,-7-5 5 16,-12 6 14-16,-6 3 7 16,-11 13 6-16,-5 4 0 15,-4 12 2-15,2 10-4 16,6 6-8-16,5 9-2 16,8 1-3-16,7 6-1 15,7 1 2-15,-3-7 1 0,-7 2 3 16,-7-5 4-16,-18-5 9 15,-7 3 13-15,-21-10 13 16,-5-6 4-16,-7-6 5 16,4-4-9-16,16-7-18 15,6-7-14-15,25 0-63 16,10-2-25-16</inkml:trace>
  <inkml:trace contextRef="#ctx0" brushRef="#br0" timeOffset="102208.0041">14238 10676 1724 0,'-3'0'442'0,"0"-2"-156"16,2 1-193-16,1 1-49 15</inkml:trace>
  <inkml:trace contextRef="#ctx0" brushRef="#br0" timeOffset="102748.3946">14379 10314 1480 0,'-4'3'271'0,"3"7"-47"16,8 8-56-16,25 13-98 0,11 3-19 16,12 6-23-16,3 5-8 15,-23-9-2-15,-10 0-1 16,-24 0 1-16,-12-8-1 15,-10-3 0-15,-11-5-2 16,-10-15-2-16,0-5-4 16,1-9-17-16,7-6-10 15,15-1-24-15,10-5-6 16,16-5 7-16,11-4 8 16,16-8 19-16,8 0 9 0,4-5 10 15,3 7 8-15,-11 3 18 16,-8 1 9-16,-22 6 7 15,-14 0-3-15,-28 7-18 16,-15 4-8-16,-8 14-16 16,1 3 11-16,16 10 5 15</inkml:trace>
  <inkml:trace contextRef="#ctx0" brushRef="#br0" timeOffset="103151.8702">14981 10504 1633 0,'-3'3'375'0,"2"4"-151"15,-1-3-63-15,2-4-97 16,0 0-23-16</inkml:trace>
  <inkml:trace contextRef="#ctx0" brushRef="#br0" timeOffset="103913.553">15630 10220 1356 0,'-6'0'212'0,"-11"-2"-113"15,-3 2-27-15,-13-2-43 16,-5-3-5-16,-8-1-4 0,2 0 0 16,13 5-1-16,6 4-8 15,14 2-14-15,4 1-3 16,5 4 1-16,0-1 0 16,0 2 3-16,1 4 2 15,-4 1 30-15,-3 2 14 16,-2 6 22-16,-5 2 4 15,0 2-26-15,3 4-10 16,9-9-21-16,6-3-5 0,17-9-2 16,3-13-1-16,13-8-1 15,5-3-2-15,9 5 0 16,2 6 9-16,-3 11 16 16,-3 5 10-16,-11 8 8 15,-12 3-4-15,-11 7-9 16,-13-2-6-16,-16 1-5 15,-5 0-2-15,-18-6-3 16,-3-1 1-16,-13-11 0 16,1-9 0-16,3-6-4 15,8-10-2-15,17 2-8 16,8-7-6-16,14 1-36 16,6 4 408-16</inkml:trace>
  <inkml:trace contextRef="#ctx0" brushRef="#br0" timeOffset="108521.6185">16127 10477 1409 0,'10'-2'233'0,"29"-1"-58"16,9-1-45-16,16-4-78 15,8-1-14-15,-8-2-70 16,3 1-90-16</inkml:trace>
  <inkml:trace contextRef="#ctx0" brushRef="#br0" timeOffset="108731.3656">16176 10564 1084 0,'-2'3'416'0,"2"4"-154"15,10-1-19-15,25-3-89 16,11 0-30-16,25-1-64 15,8 3-27-15,-2 0-18 16,-9-2-21-16</inkml:trace>
  <inkml:trace contextRef="#ctx0" brushRef="#br0" timeOffset="109108.8619">16924 10503 1624 0,'4'2'347'0,"20"4"-137"16,10-3-59-16,21-1-55 15,11 0-28-15,-1-8-34 16,1 1-24-16,-9 1 366 16</inkml:trace>
  <inkml:trace contextRef="#ctx0" brushRef="#br0" timeOffset="109733.9306">17775 10483 1031 0,'-15'-1'392'0,"-18"-8"-227"16,2-9-16-16,13-12-27 16,10-4-22-16,16-10-55 15,13 5-20-15,16 3 12 16,3 6 8-16,10 20 20 15,3 10 3-15,-1 18-23 16,-7 11-9-16,-17 15-8 0,-20 4-1 16,-34 4-2-16,-7 3-1 15,-23-7-8-15,5-5-6 16,6-11-2-16,7-9-2 16,18-13-8-16,7-4-3 15,17-5-4-15,2-6 0 16,9 0 3-16,6 0 2 15,11 5 1-15,6 3 4 0,5 2-5 16,1 0 395-16</inkml:trace>
  <inkml:trace contextRef="#ctx0" brushRef="#br0" timeOffset="110339.5142">18432 10427 844 0,'4'-7'477'15,"3"-6"-261"-15,0-4-80 16,-7-4-21-16,-1-1 0 16,-10-6-8-16,-3 3-10 15,-10 1-22-15,-6 3-16 16,-8 13-26-16,-3 3-15 15,6 13-17-15,4 5-6 16,10 4-4-16,8 4-1 0,13 2 2 16,7 1 0-16,10-3-2 15,6-2-1-15,5-9-12 16,7-4-6-16,0-3-8 16,-1-1-4-16,-8-2 14 15,-9-1 8-15,-2-2 10 16,-9-2 6-16,-1 5 1 15,1 5 0-15,-6 5-1 16,5 5 1-16,-5 8 2 16,4 3 2-16,4 7 7 15,2 3 3-15,-7-4 15 16,-3 2 9-16,-11-7 29 16,-14-5 10-16,-9-3-3 15,-9-7-9-15,-5-11-19 16,4-2-10-16,12-13-28 15,10-3-26-15,19-12-56 0</inkml:trace>
  <inkml:trace contextRef="#ctx0" brushRef="#br0" timeOffset="111035.2637">18972 10197 1013 0,'6'4'400'0,"8"9"-237"0,-5 6-48 16,-3 9-23-16,-4 8-3 16,-6 2-12-16,2 1 1 15,-11-16-27-15,5-5-6 16,4-15-4-16,0-8-14 16,10-13-6-16,-1-8-1 15,10-8-10-15,-6 0-2 0,12 3-3 16,-2 4-4-16,-2 8-1 15,8 5 6-15,-6 14 11 16,0 2 9-16,-9 14 5 16,-6 3-4-16,-4 5-10 15,-5 1-6-15,1-2-4 16,1-3 0-16,2-13 2 16,4-5 0-16,7-9-3 15,3-7-1-15,7-9-3 16,0-4-1-16,2-2-1 15,-1 6-2-15,1 10 0 16,-1 8-3-16,-5 11 5 16,-4 8 1-16,-10 11 4 15,0 4 0-15,-1 7 4 16,2-3-13-16,1-3-76 16,3 2-52-16</inkml:trace>
  <inkml:trace contextRef="#ctx0" brushRef="#br0" timeOffset="111296.5546">18867 10551 1546 0,'1'-1'323'0,"7"1"-38"0,21 1-137 16,9-1-43-16,27 1-42 16,6-1-17-16,14-6-26 15,7 3-6-15,-12 1-23 16,-5 2-34-16,-22 0-90 16,-9 0-42-16,-19 0-127 15</inkml:trace>
  <inkml:trace contextRef="#ctx0" brushRef="#br0" timeOffset="111859.459">19307 10776 1462 0,'-12'-5'239'0,"-17"-1"-56"16,-6 0-8-16,-5 3-30 15,-3 3-30-15,8 4-63 16,2 1-24-16,17 0-30 16,14 4-4-16,11 6-3 15,12 0-1-15,16 10-8 16,9 1-4-16,8-1-2 16,0 4 2-16,-11 0 10 0,-14 1 4 15,-26-3 3-15,-7 1 23 16,-30-9 37-16,-9-5 12 15,-10-7 11-15,-1-7-21 16,10-9-41-16,11 0-12 16</inkml:trace>
  <inkml:trace contextRef="#ctx0" brushRef="#br0" timeOffset="114167.6178">2010 12178 1232 0,'0'-3'316'0,"4"-1"-98"16,9-10-72-16,2-6-34 16,10-19-50-16,8-5-19 15,-3-11-20-15,1-3-4 16,-6 2-2-16,-10-3-1 16,-4 1-4-16,-7 3 3 0,-4 8 6 15,-2 9 1-15,-3 22 12 16,4 11-3-16,1 25-8 15,1 13-3-15,12 24-16 16,3 9-4-16,13 13 0 16,7 4-1-16,6-13 3 15,3-5 2-15,1-15-11 16,-4-13-28-16,-6-14-58 16,-8-10-26-16</inkml:trace>
  <inkml:trace contextRef="#ctx0" brushRef="#br0" timeOffset="114317.2559">2224 11997 1213 0,'27'3'279'0,"35"6"-179"15,6 5-33-15,-7 0-66 0,-7 3-68 16</inkml:trace>
  <inkml:trace contextRef="#ctx0" brushRef="#br0" timeOffset="114468.8987">2035 11802 1413 0,'-13'-8'304'0,"-5"-6"94"15,0 7-188-15,18 12-130 16,5 5-34-16,14 5-49 15,5 1-37-15</inkml:trace>
  <inkml:trace contextRef="#ctx0" brushRef="#br0" timeOffset="114809.5651">2662 12077 1477 0,'21'4'268'15,"14"2"-53"-15,3-4-111 16,0-2-28-16,-7-9-49 0,-6-5-9 16,-9-8 0-16,-3-3-3 15,-12-3-2-15,-5-1-3 16,-18 1-5-16,-5 5 0 15,-10 10-2-15,-1 7 0 16,6 20 5-16,-3 4 1 16,15 17-3-16,3 7-2 15,11 6-5-15,4 7 1 16,12 4 1-16,3-4 3 0,11-5 6 16,2-7-6-16,1-14-74 15,-4-8-228-15</inkml:trace>
  <inkml:trace contextRef="#ctx0" brushRef="#br0" timeOffset="115099.8087">3266 11928 1518 0,'-12'16'330'15,"-9"11"2"-15,-10 6-173 16,-6-7-51-16,5-4-71 16,7-3-16-16,5-17-31 15,9-2-15-15,2-13-17 16,-1-6-5-16,6-3 12 0,1-1 12 16,7 2 16-16,9 4 1 15,7 4 3-15,2 5 5 16,5 12 10-16,1 6 4 15,0 14 2-15,2 9 13 16,-10 2 204-16</inkml:trace>
  <inkml:trace contextRef="#ctx0" brushRef="#br0" timeOffset="115677.9216">4551 11778 1448 0,'14'-14'255'0,"13"-9"-42"16,-1 17-71-16,0 13-24 15,-7 21-29-15,-6 15-13 16,-13 19-28-16,-2-1-14 16,-1 3-22-16,1-10-6 15,9-14 2-15,7-7 4 0,8-19 6 16,7-6 3-16,8-16-1 16,4-11-3-1,2-8-11-15,-5-10-8 0,-6-7-17 16,-7-3-3-16,-13-5 2 15,-6 3 7-15,-6 13 11 16,1 10 2-16,-3 20 16 16,-2 11 11-16,-5 16 15 15,6 8 5-15,5 10-13 16,1 1-10-16,15 2-14 16,-8-3-13-16,10-2-48 15,2-3 21-15</inkml:trace>
  <inkml:trace contextRef="#ctx0" brushRef="#br0" timeOffset="115979.2697">5187 12081 1625 0,'-2'5'360'0,"-3"6"-151"15,2 2-60-15,3 12-88 16,0 0-29-16,8 7-26 15,-1 2 3-15,1-4-49 16,-4-3-44-16</inkml:trace>
  <inkml:trace contextRef="#ctx0" brushRef="#br0" timeOffset="116204.6683">5169 12105 1400 0,'9'-11'271'16,"13"-2"-3"-16,11 7-125 0,2 5-28 15,12 14-39-15,-8 2-15 16,-12 12-15-16,-11 8-9 16,-22 5-13-16,-9 3-4 15,-18 0 6-15,-6-4 1 16,-4-14-24-16,1-9-23 15</inkml:trace>
  <inkml:trace contextRef="#ctx0" brushRef="#br0" timeOffset="116761.1439">4638 11458 1665 0,'0'-2'359'16,"10"1"-189"-16,3 2-48 15,20-1-55-15,13 0-14 16,25-2-22-16,8 2-8 15,4 2-15-15,-6-2-20 0,-19-1-77 16,-8-4-62-16,-22 2-148 16,-10 1-8-16,-15-5 40 15,-4-1-324-15,-9-3 355 16,0 0 277-16,-7-3 354 16,4 2-23-16,7 3-192 15,6 3-29-15,9 7-4 16,1 4 6-16,5 7-38 15,-5 1-3-15,-2 12-17 16,-3-2-7-16,-5 1-15 16,-5 2-15-16,-5-6-37 15,-2 0-24-15,1-8-433 16</inkml:trace>
  <inkml:trace contextRef="#ctx0" brushRef="#br0" timeOffset="117253.6512">5734 11809 1571 0,'2'0'312'0,"13"-2"-110"0,10 2-49 15,16-5-77-15,10 3-23 16,6-2-29-16,-1 1-10 16,1 3-15-16,-9 0-39 15</inkml:trace>
  <inkml:trace contextRef="#ctx0" brushRef="#br0" timeOffset="117520.7236">5760 11961 1373 0,'4'0'264'15,"2"0"-11"-15,23-5-89 16,10 0-25-16,19 0-41 16,6 0-26-16,1 5-35 15,-3 2 1-15,-14-1 1 16,-6 2-267-16</inkml:trace>
  <inkml:trace contextRef="#ctx0" brushRef="#br0" timeOffset="118255.6249">6588 11939 1486 0,'4'-1'293'15,"8"-1"-19"-15,14-2-102 16,15 0-48-16,23-4-64 16,7-3-19-16,6 5-56 15,-7 2 31-15</inkml:trace>
  <inkml:trace contextRef="#ctx0" brushRef="#br0" timeOffset="118798.7587">7290 11929 1402 0,'-13'-13'244'0,"-8"-22"-31"15,9-7-38-15,22-10-92 16,12 0-24-16,18 9-13 16,5 10 4-16,-2 18 17 15,1 15 13-15,-8 24-23 0,-8 11-8 16,-17 24-12-16,-15 9-2 16,-28 8-15-16,-4 2-10 15,-9-10-26-15,-2-10-7 16,4-23-29-16,1-13-6 15,12-22-20-15,8-10-1 16,21-17 22-16,9-6 11 16,19 0 43-16,10 0 16 0,6 8 19 15,-1 12 5-15,-1 14-2 16,-4 9-7-16,-5 13-13 16,2 4 8-16,-10 1 44 15</inkml:trace>
  <inkml:trace contextRef="#ctx0" brushRef="#br0" timeOffset="119363.4204">7999 11898 1344 0,'5'-7'243'16,"5"-8"-75"-16,-1-1-3 15,-2-3-45-15,-3 0-19 16,-7-3-22-16,-7-1-7 15,-10-3-12-15,-10 1-6 16,-10 6-7-16,0 3-7 0,0 16-20 16,-2 5-6-16,13 11-16 15,6 5-3-15,12-1-2 16,14 4 1-16,14 0 1 16,2-2 1-16,8-7 1 15,9-4 2-15,-8-11-12 16,5-7-7-16,-4-4-15 15,-4 0-1-15,1 3 9 16,-11 4 9-16,-2 12 15 16,-2 4 5-16,-3 16 9 15,2 6 2-15,1 10 0 16,-2 3-3-16,-5-1-6 16,-5-1 1-16,-16-12 6 15,-5 3 8-15,-14-8 21 16,1-4 2-16,-3-12-4 15,-2-8-3-15,8-16-21 16,0-10-16-16,16-6-42 0,9-7 8 16</inkml:trace>
  <inkml:trace contextRef="#ctx0" brushRef="#br0" timeOffset="119728.2743">8429 11850 1602 0,'0'-4'337'0,"3"-2"-121"15,4 6-131-15,-7 0-56 16,7 7 34-16</inkml:trace>
  <inkml:trace contextRef="#ctx0" brushRef="#br0" timeOffset="120040.0278">8435 12049 1436 0,'-1'4'243'0,"-8"4"-30"16,5 17-66-16,4 11-65 15,-1 4 0-15,2 16-18 16,5 2-9-16,-3 9-17 15,-2 2-11-15,-3-4-10 16,-10-8-4-16,-8-11 0 16,0-11-1-16,-8-17-1 15,0-5 0-15,-4-26-12 16,-4-12-11-16,9-18-55 16,7-6-37-16,19-17-156 0</inkml:trace>
  <inkml:trace contextRef="#ctx0" brushRef="#br0" timeOffset="120398.8456">8251 11581 1493 0,'0'-2'245'0,"12"-2"-76"16,9 4-34-16,16-3-56 15,8 2-6-15,10 0-37 16,5 1-11-16,6 5-12 16,-3 2 1-16,-15 2-52 15,-4 0-28-15,-20-4-111 16,-7-1-107-16</inkml:trace>
  <inkml:trace contextRef="#ctx0" brushRef="#br0" timeOffset="120518.098">8723 11564 554 0,'-1'-8'481'0,"1"-3"-57"0,3 0-238 15,5 11-20-15,5 5 4 16,-1 12-51-16,-3 4-10 16,-10 4-26-16,-9 4-10 15,-1-4-2-15,-1-1-275 16</inkml:trace>
  <inkml:trace contextRef="#ctx0" brushRef="#br0" timeOffset="121161.2777">9174 11707 1529 0,'8'0'280'15,"14"6"-64"-15,2 9-55 16,0 13-56-16,-5 5-16 16,-13 5-27-16,-6-1-13 15,-5-9-18-15,-1-3-10 16,2-18-13-16,6-3-4 0,5-17-10 16,-1-11-7-16,9-12-11 15,0-3-1-15,10 3 4 16,5 7 6-16,-2 13 7 15,-1 8 3-15,-6 14 8 16,-12 4 5-16,-8 17 5 16,-6 1 2-16,-6 8-6 15,-3-4-5-15,1-5-12 16,5-10-9-16,10-16-34 16,3-5-14-16,13-18-5 15,3-2 6-15,3-10 30 16,2 3 16-16,2 6 17 15,-3 3 12-15,-3 15 28 16,-1 6 15-16,-9 12 24 16,0 8-8-16,-4 12-17 15,-1 4-15-15,-2 5-21 16,-2-3-19-16,-3-7-58 16,0-4-54-16</inkml:trace>
  <inkml:trace contextRef="#ctx0" brushRef="#br0" timeOffset="121359.3064">9179 12060 1522 0,'6'-3'305'15,"8"-2"0"-15,29 3-182 16,12-2-29-16,28 2-44 15,5-4-21-15,5 4-22 16,3 1 13-16,-11 3 50 16</inkml:trace>
  <inkml:trace contextRef="#ctx0" brushRef="#br0" timeOffset="121735.1639">9623 12278 1266 0,'-2'-3'276'16,"-11"-4"-111"-16,-4-1-21 15,-14 3-11-15,-7 2-14 16,-2 3-10-16,1 2-22 16,16 7-47-16,6 0-20 15,17 10-21-15,8 1-1 0,18 8 2 16,7 2 2-16,13 0 7 16,-1 6 9-16,-16-3 16 15,-12-3 14-15,-29 0 21 16,-17-10 2-16,-17-11-11 15,-4-7-16-15,5-15-40 16,7-7-23-16,15-8 346 16</inkml:trace>
  <inkml:trace contextRef="#ctx0" brushRef="#br0" timeOffset="453608.4969">2572 13069 1006 0,'2'0'405'0,"-2"1"-231"16,-11 1-29-16,-27 0-48 16,-9-1 3-16,-19 0-39 0,-5 0-9 15,0-4-6-15,8-1-13 16,16 1-20-16,11-1-8 16,20 6-13-16,4 3-4 15,17 0-1-15,9 4 2 16,12 2 3-16,8 3 4 15,6 5 8-15,-1 0 10 16,-5 11 12-16,-8 6 6 16,-22 14-1-16,-10 7-6 0,-18 5-11 15,-8 0-2-15,-1-12-5 16,1-8 0-16,4-20 0 16,6-7 1-16,13-11-2 15,0-6-4-15,15 0-5 16,6-4-2-16,14 1-2 15,10 9 1-15,13-2 4 16,5 8 5-16,12 2-66 16</inkml:trace>
  <inkml:trace contextRef="#ctx0" brushRef="#br0" timeOffset="454222.0842">2614 13297 1256 0,'0'4'292'0,"2"0"-75"15,20 3-122-15,5 0-11 16,12-1-36-16,-5-2-19 15,3-2-19-15,-1-2-2 16,-6-3 0-16,1-4 0 0,-15-2-2 16,-5 1-3-16,-13-1-3 15,-6 0 0-15,-8 4-3 16,-1 3 1-16,-4 10-1 16,-1 7-1-16,4 11 0 15,2 7 0-15,7 7 2 16,5-2 0-16,6-1 1 15,8-5 1-15,8-10 1 16,6-2 1-16,6-13 1 16,0-11 1-16,4-10 1 15,-3-5 0-15,-8-10-2 16,-1 2 1-16,-8 1-2 16,-3 5-1-16,-1 14-3 15,-1 9 4-15,-5 12 18 16,0 7 13-16,-3 8 17 15,-1-1-2-15,0-4-17 0,2-5-11 16,7-7-10-16,1-6-1 16,1-13-1-16,4-7 1 15,-1-15-5-15,5-4-1 16,7 0-3-16,0 3-2 16,-1 13-1-16,-4 11 0 15,-3 17 0-15,-8 8 2 16,-5 17 1-16,-2 3 2 0,-3 0 5 15,2-3-35-15,5-13-3 16</inkml:trace>
  <inkml:trace contextRef="#ctx0" brushRef="#br0" timeOffset="454427.0505">3371 13353 1537 0,'0'-5'301'0,"0"0"-83"16,6 9-47-16,11 19-80 15,4 8-32-15,3 9-20 16,1-2-5-16,-7-5-9 16,2-10-3-16,-1-9-6 15,0-5 0-15,0-20 3 16,-1-5 2-16,-2-18 5 16,0-6 2-16,-7 0 4 15,-2 1-28-15</inkml:trace>
  <inkml:trace contextRef="#ctx0" brushRef="#br0" timeOffset="454777.3353">4378 13215 1399 0,'-1'5'241'0,"1"15"-33"16,2 13-34-16,1 22-75 16,8 11-17-16,0 4-51 15,4-6-13-15,6-20-11 16,-9-14-30-16,-3-24-47 16</inkml:trace>
  <inkml:trace contextRef="#ctx0" brushRef="#br0" timeOffset="454906.9871">4295 13041 1546 0,'3'4'226'0,"5"7"-153"16,11 9-104-16,4 1-178 16</inkml:trace>
  <inkml:trace contextRef="#ctx0" brushRef="#br0" timeOffset="455211.0668">4754 13299 1306 0,'-19'7'275'16,"-9"5"-63"-16,0 11-99 16,3 2-19-16,15 11-42 15,4 0-17-15,18 0-14 16,7 2-13-16,9-13-4 15,4-3 1-15,-2-14 4 16,-1-8 2-16,-10-12 7 16,-7-7 3-16,-11-13 2 15,-6-8 11-15,-10-12 9 16,-1-3 1-16,-3-7 6 16,2-3-11-16,13 10-17 15,6 2-5-15,15 9-17 0,9 8-6 16,14 18-16-16,1 4-29 15,9 20-112-15</inkml:trace>
  <inkml:trace contextRef="#ctx0" brushRef="#br0" timeOffset="455408.1562">5096 13374 1378 0,'3'8'248'0,"6"16"-50"16,-1 6-35-16,-3 4-85 15,2 3-28-15,-3-5-26 16,-1-8-51-16</inkml:trace>
  <inkml:trace contextRef="#ctx0" brushRef="#br0" timeOffset="455690.9987">5449 13462 1452 0,'2'13'231'0,"-1"6"-48"16,0 3-75 0,-2-2-8-16,-3-1-23 0,-4-1-17 15,-10-8-34-15,-4-4-10 16,-5-13-9-16,-1-7-10 15,5-14-36-15,3-3-21 16,11-2-12-16,5 1 10 16,10 12 24-16,6 5 14 15,9 14 26-15,1 5 14 16,5 15 27-16,-1 6 11 16,1 9-2-16,-5-2-6 0,-1 0-22 15,2-3 4-15</inkml:trace>
  <inkml:trace contextRef="#ctx0" brushRef="#br0" timeOffset="456163.5473">6202 13343 1485 0,'-18'10'241'0,"-16"10"-82"15,5 8-44-15,19 12-67 16,10 2-19-16,20-3-21 16,11-6 3-16,11-13 3 15,-1-8 6-15,6-12 1 16,-11-3-1-16,-14-19 3 15,-4-4-2-15,-23-21-4 16,-3-12-2-16,-9-7-6 16,-8-9-2-16,2-2-3 15,3-3-2-15,16 11-5 16,9 7-2-16,13 20-29 16,3 15-40-16</inkml:trace>
  <inkml:trace contextRef="#ctx0" brushRef="#br0" timeOffset="456389.6724">6474 13339 1466 0,'7'8'238'16,"5"14"-73"-16,3 9-41 16,1 10-57-16,-5 1-25 0,-1-1-16 15,4-3-16-15</inkml:trace>
  <inkml:trace contextRef="#ctx0" brushRef="#br0" timeOffset="456672.9154">6971 13407 1136 0,'-2'12'381'0,"-8"14"-117"16,-5 5-60-16,-6 5-66 16,-3-4-20-16,3-2-54 15,-9-13-19-15,2-10-30 16,1-7-8-16,4-15-8 15,8-7-8-15,6-11-12 16,4-4 0-16,7 0 0 0,10 6 5 16,10 12 7-16,1 11 9 15,6 19 18-15,1 9 6 16,1 17 7-16,0 5-6 16,-6 1-11-16,1-4 7 15</inkml:trace>
  <inkml:trace contextRef="#ctx0" brushRef="#br0" timeOffset="457108.1498">7316 13396 1333 0,'-19'-7'308'15,"-17"-4"9"-15,-5 12-131 16,4 8-36-16,7 13-100 15,11 7-28-15,19 7-21 16,7 1-1-16,20-3-1 0,7 0 1 16,8-16 1-16,0-2 2 15,-5-11 2-15,-9-10 1 16,-11-9 3-16,-9-9 1 16,-11-17 4-16,-7-5-1 15,-14-20 0-15,-5-6-1 16,-10-9-3-16,6 2-1 15,12 13-7-15,11 10-2 16,23 17-33-16,9 8-21 0</inkml:trace>
  <inkml:trace contextRef="#ctx0" brushRef="#br0" timeOffset="457622.444">7562 13547 1479 0,'8'8'247'0,"7"5"-78"16,10 0-77-16,4-2-26 0,5-5-36 15,-1-4-7-15,-4-12-6 16,-6-6-2-16,-10-11-2 16,-8-5-3-16,-10-4-22 15,-7-2-12-15,-18 4-6 16,-4 6 2-16,-4 18 10 16,-1 10 9-16,12 23 1 15,0 9 0-15,10 18 1 16,4 3 2-16,12 3 9 15,5 2 11-15,11-2 13 16,3 0 0-16,3-8-5 16,4-4 9-16,4-13-93 15</inkml:trace>
  <inkml:trace contextRef="#ctx0" brushRef="#br0" timeOffset="457899.0808">8096 13493 1377 0,'-14'-17'253'0,"-10"-11"-59"16,-9 6-36-16,-1 7-22 15,2 15-54-15,-1 5-24 16,9 13-33-16,4 5-15 0,15 9-6 15,12 2 1-15,11-3 0 16,9-7-1-16,4-11 2 16,1-6 2-16,4-10-60 15,1-4-66-15</inkml:trace>
  <inkml:trace contextRef="#ctx0" brushRef="#br0" timeOffset="458051.1738">8240 13257 1506 0,'0'0'296'0,"-5"6"-35"16,1 12-47-16,3 25-118 16,1 12-30-16,9 19-30 15,3 2-9-15,0 0-7 16,2-1-2-16,-7 2-6 16,-5-2-14-16,-1-9-102 15,3-6-72-15</inkml:trace>
  <inkml:trace contextRef="#ctx0" brushRef="#br0" timeOffset="458203.3392">8328 13558 1700 0,'12'2'306'15,"8"-5"-293"-15,5 3-7 0,4 0-82 16,-7-10-92-16</inkml:trace>
  <inkml:trace contextRef="#ctx0" brushRef="#br0" timeOffset="458446.3736">8540 13452 1409 0,'5'11'268'16,"8"11"-14"-16,-5 7-89 16,-1 0-24-16,-3 0-61 15,-2-8-21-15,1-10-36 16,1-7-6-16,5-9-7 15,4-10-2-15,6-11-5 16,4-4-3-16,5-7-4 16,2 5-3-16,-1 9 0 15,-2 6 1-15,-6 17 3 16,-4 8 3-16,-6 16 8 0,-5 6 1 16,-4 8 2-1,4-1-2-15,-5-1-8 0,-2-4 7 16,2-5-59-16</inkml:trace>
  <inkml:trace contextRef="#ctx0" brushRef="#br0" timeOffset="458626.8919">8748 13033 1726 0,'1'2'378'16,"4"7"-211"-16,3 17-123 16,-3 10-25-16,-1 18 88 15</inkml:trace>
  <inkml:trace contextRef="#ctx0" brushRef="#br0" timeOffset="458996.1637">9467 13645 1659 0,'-4'15'394'16,"-4"13"-144"-16,-22 11-133 16,-8 6 64-16</inkml:trace>
  <inkml:trace contextRef="#ctx0" brushRef="#br0" timeOffset="467386.8706">10214 13301 1153 0,'15'3'318'16,"-11"20"-164"-16,-12 18-3 0,-11 9-31 15,-7 2-7-15,-5-6-67 16,-1-10-19-16,6-21-15 16,6-9-2-16,6-24-7 15,3-10-1-15,9-15-3 16,1-7 0-16,2 4 3 16,3 7 8-16,4 17 6 15,3 13 5-15,8 15 7 16,4 8-3-16,6 9-2 15,3 3-2-15,-1 1-7 16,5 0-2-16,-4-1-3 16,0 0-4-16,-4-2-1 15,-6-5-2-15,-3-5-2 16,-5-12-1-16,2-2-1 16,-3-8-4-16,-5-13-9 15,4 0 0-15,-4-6 0 16,1 4 3-16,-2 10 12 0,0 6 5 15,-1 16 24-15,-5 9 11 16,-1 10 8-16,-3 2-2 16,1-3-20-16,2-3-11 15,1-12-9-15,3-8 1 16,1-7 2-16,1-10 0 16,1-9-2-16,2-1-2 15,-2-9-4-15,2 0-2 0,9-1-2 16,3 4-3-16,6 14 2 15,1 6 0-15,-4 16 2 16,-3 7 1-16,-4 11 1 16,-1 4 0-16,-4 1-10 15,2 1-27-15</inkml:trace>
  <inkml:trace contextRef="#ctx0" brushRef="#br0" timeOffset="467759.7457">11184 13510 998 0,'0'-11'464'0,"1"-9"-233"16,-5 2-33-16,-10-9 0 15,-7 8-36-15,-6 0-30 16,-9 8-54-16,0 5-23 16,4 9-33-16,3 6-9 0,12 7-10 15,4 3-3-15,13 3 1 16,9 5-1-16,10-2 4 15,5 2 0-15,9-7 0 16,0-7-1-16,5-3-3 16,-3-5-20-16,-5-7-89 15,-7-8-79-15</inkml:trace>
  <inkml:trace contextRef="#ctx0" brushRef="#br0" timeOffset="467871.9145">11139 13181 1268 0,'-5'-15'347'15,"-8"-16"-6"-15,6 20-121 16,1 9-61-16,7 12-103 16,6 10-23-16,12 6 245 15</inkml:trace>
  <inkml:trace contextRef="#ctx0" brushRef="#br0" timeOffset="468542.273">11655 13348 1458 0,'15'3'174'0,"13"2"-129"15,9 2-37-15,5-1-3 16,-2-3 0-16,1-4-1 16,-7-5 1-16,-17 0 0 15,-5-2 0-15,-14 5-5 16,-10 3-4-16,-12 0-2 15,-1 9 2-15,-2 6 6 16,2 4 10-16,6 7 17 16,13 2 7-16,6 5 16 15,12-4 3-15,11-1-5 16,-4-6-8-16,8-10-12 0,-1-1-6 16,-1-11-11-16,-1-6-2 15,-3-11-3-15,-2-6-2 16,-4-7-3-16,-2-2-1 15,-2 5-1-15,0 5 0 16,-4 14-1-16,2 7 13 16,-2 12 22-16,-1 9 11 15,-2 5 6-15,0-1-11 16,-4 5-22-16,0-7-7 0,0-8-5 16,2-4 2-16,3-11-2 15,-1-9 0-15,9-9-2 16,2-1-4-16,5-9-7 15,7 2-2-15,1 3 0 16,0 3 1-16,-5 13 7 16,-9 8 4-16,-4 19 5 15,-1 3 1-15,-4 10-1 16,4 0 6-16,-4-2-72 16,-3-2-110-16</inkml:trace>
  <inkml:trace contextRef="#ctx0" brushRef="#br0" timeOffset="468753.6178">12369 13333 1606 0,'5'-4'362'0,"8"3"-117"0,-2 9-50 16,7 19-100-16,-1 9-18 16,4 5-23-16,-3-3-13 15,1-4-15-15,-3-10-8 16,-3-11-6-16,4-7 1 15,-1-16 5-15,0-8 1 16,5-12-3-16,-4-7-7 16,-1-2-8-16,0 2-1 15,-8 8 134-15</inkml:trace>
  <inkml:trace contextRef="#ctx0" brushRef="#br0" timeOffset="469139.6912">13543 13136 1210 0,'-23'3'367'0,"-14"8"-45"16,-6 16-127-16,-3 2-38 15,14 22-92-15,9 6-28 0,20 9-26 16,14 10-1 0,17-10-2-16,8-6-2 0,12-19-38 15,1-12-28-15</inkml:trace>
  <inkml:trace contextRef="#ctx0" brushRef="#br0" timeOffset="469393.3231">13745 13304 2328 0,'-8'28'43'15,"4"-7"-19"-15,4 25 26 0,-1-8-22 16,15-13-17-16,8-5-1 16,10-10-6-16,5-7 0 15,3-3-54-15,-4-4-42 16</inkml:trace>
  <inkml:trace contextRef="#ctx0" brushRef="#br0" timeOffset="469544.918">13986 13195 1425 0,'0'1'250'0,"1"9"-19"16,0 9-36-16,0 13-64 15,2 12-29-15,2 13-57 16,2 3-17-16,-1 0-12 16,-3-1 5-16</inkml:trace>
  <inkml:trace contextRef="#ctx0" brushRef="#br0" timeOffset="469799.2418">14221 13167 1472 0,'22'15'284'0,"14"9"8"16,4 20-147-16,-4 8-18 16,-18 12-37-16,-13 8-2 15,-24-8-36-15,-10-3-7 16,-6-14-21-16,-1-14-7 16,12-9-53-16,5-12-33 15</inkml:trace>
  <inkml:trace contextRef="#ctx0" brushRef="#br0" timeOffset="470023.1607">14767 13253 1631 0,'4'-1'424'0,"-1"-2"-65"16,1 3-127-16,-4 0-136 15,0 0-46-15,0 0-66 16,0 0-30-16</inkml:trace>
  <inkml:trace contextRef="#ctx0" brushRef="#br0" timeOffset="470238.1783">14759 13523 1564 0,'-1'0'413'0,"-5"-1"55"0,8 1-269 15,-2 0-49-15,0 0-96 16,2-1-27-16,15 0-623 16</inkml:trace>
  <inkml:trace contextRef="#ctx0" brushRef="#br0" timeOffset="473661.0053">15713 2777 1239 0,'-21'-8'290'0,"-18"-8"-134"0,-8 9-62 15,-6 6-19-15,-13 13-40 16,-1 8-15-16,1 19-18 16,10 13 0-16,17 16 14 15,7 5 7-15,20 4 13 16,8-2 4-16,19 6-9 16,14 3-2-16,23-4-10 15,11-7-2-15,23-22 2 16,5-14 0-16,11-37-1 15,2-15 3-15,-2-42 24 16,-3-20 16-16,-28-21 25 16,-13-8 16-16,-58-19 2 15,-23-7-8-15,-50 16-47 16,-23 14-32-16,1 53-47 16,4 21-37-16</inkml:trace>
  <inkml:trace contextRef="#ctx0" brushRef="#br0" timeOffset="475792.6074">4370 14607 1138 0,'-4'2'326'0,"-5"5"-199"0,1 7-20 16,1 9-38-16,1 7-13 15,6 8-23-15,5 5-6 16,6 0-9-16,8 0-2 16,3-11-4-16,3-6 0 15,4-20 2-15,-6-12 1 16,8-17 2-16,-3-12 0 15,-2-6-2-15,1-4 5 16,-13-1 18-16,-6 6 13 0,-8 7 30 16,-1 11 7-16,-7 16-20 15,-1 9-14-15,3 21-31 16,-5 2-14-16,8 15-10 16,7 9-2-16,10 13 0 15,2 5 2-15,5 10 1 16,-6-2 4-16,-10-6 5 15,-8-2 5-15,-12-10 9 16,-10-12 6-16,-7-14 6 16,-4-11 2-16,-1-20-7 15,-4-11-7-15,1-19-14 16,9-8-7-16,13-13-44 16,20 5-38-16,25 2-234 15</inkml:trace>
  <inkml:trace contextRef="#ctx0" brushRef="#br0" timeOffset="476570.1209">4850 15066 1530 0,'-3'7'267'0,"-3"15"-93"15,3 6-44-15,0 14-52 16,0 3-25-16,3 3-37 16,1-3-6-16,4-7-3 15,2-7-2-15,3-12-77 0,3-10-66 16</inkml:trace>
  <inkml:trace contextRef="#ctx0" brushRef="#br0" timeOffset="476826.4278">4793 15123 1363 0,'3'-7'268'0,"5"-5"-33"0,15 0-54 15,9 4-20-15,11 8-58 16,5 2-27-16,1 12-29 16,-6 6-10-16,-14 11-14 15,-13 8-6-15,-21 7-6 16,-6 5 0-16,-12-5-3 16,-4-5-1-16,-2-10 1 15,-6-14-7-15,6-14-42 16,0-8-42-16,6-15-113 15</inkml:trace>
  <inkml:trace contextRef="#ctx0" brushRef="#br0" timeOffset="477436.7869">5553 14736 1228 0,'-2'0'292'15,"5"0"-125"-15,6 5-33 16,19 0-59-16,6 1-8 0,20 0-33 16,6-2-12-16,7 1-20 15,-6-3-36-15</inkml:trace>
  <inkml:trace contextRef="#ctx0" brushRef="#br0" timeOffset="477647.4941">5629 14945 1470 0,'15'5'239'0,"16"0"-56"31,-16-3-34-31,1 1-50 0,58 6-17 0,9 1-23 0,-4-6 29 16</inkml:trace>
  <inkml:trace contextRef="#ctx0" brushRef="#br0" timeOffset="478439.5077">6403 14633 1222 0,'2'0'303'0,"-2"6"-120"15,-2 8-39-15,-5 10-64 16,3 7-10-16,3 4-23 16,2 3-12-16,12-1-4 15,5 0 3-15,5-13 2 16,10-7-1-16,6-14-6 15,-3-12-7-15,5-11-6 16,-4-10-3-16,-10-5-2 16,-2 3-1-16,-13 0-5 15,-7 4 0-15,-8 6-3 16,-5 4-2-16,-4 12-3 16,3 8-2-16,-3 15-4 15,4 11 0-15,3 19 3 16,4 11 0-16,9 10 4 15,4 2 2-15,0 4 4 16,-2-9 5-16,-14-7 4 16,-7 1 1-16,-12-15-1 15,-9-4-1-15,-4-14 2 0,-6-12 1 16,6-14-1-16,1-11-1 16,13-10-12-16,6-3-16 15,4-9-46-15,12 1-42 16</inkml:trace>
  <inkml:trace contextRef="#ctx0" brushRef="#br0" timeOffset="479202.6701">6935 15005 1364 0,'4'10'239'15,"-4"1"-70"-15,0 14-73 16,-5 2-12-16,-6 7-39 16,1 5-8-16,-3-2-14 15,9 3-3-15,-3-16-4 16,3-4-1-16,1-13 9 16,-4-7 4-16,1-13-1 15,6-5-3-15,6-10-11 16,2-3-5-16,5-2-6 0,-3-2-1 15,7 6-1-15,-4-1-2 16,0 5 1-16,-1 6 1 16,-7 13 10-16,3 6 5 15,1 17 2-15,0 4-3 16,3 9-5-16,1 5-4 16,-1 6-1-16,6 5 0 15,-2-6-4-15,3-1-22 16,-1-12-83-16,-3-5-49 0</inkml:trace>
  <inkml:trace contextRef="#ctx0" brushRef="#br0" timeOffset="479372.4246">6921 15180 1467 0,'7'-2'279'15,"7"-5"10"-15,12 4-167 16,7 0-33-16,8 2-43 16,1 1-27-16</inkml:trace>
  <inkml:trace contextRef="#ctx0" brushRef="#br0" timeOffset="481076.371">7607 14673 852 0,'0'-3'520'16,"2"1"-275"-16,-3 3-58 15,1-1-45-15,0 10-34 0,1 20-45 16,7 58-15-16,2-31-22 16,0 1-9-16,3-5 5 15,-2-8-22-15,-4-15-116 16,-6-11-101-16</inkml:trace>
  <inkml:trace contextRef="#ctx0" brushRef="#br0" timeOffset="481224.9724">7464 14862 1477 0,'8'-2'262'0,"15"4"-27"16,9 1-94-16,24 1-62 15,7 0-22-15,12-5 2 16,0-5-358-16</inkml:trace>
  <inkml:trace contextRef="#ctx0" brushRef="#br0" timeOffset="481853.333">8263 14640 1516 0,'11'-8'235'0,"21"1"-125"0,-2 6-29 16,1 13-35-16,-9 10-4 15,-17 5 0-15,-2 8-4 16,-14 9 0-16,8 5-10 16,-3 2-20-16,4-1-3 15,8-9-2-15,-2-11-1 16,16-8 3-16,-2-15 3 15,10-15 3-15,4-6-1 16,3-15-10-16,4-1-10 0,-8-14-21 16,-1-1-8-16,-8-1 7 15,-4 2 11-15,-11 12 16 16,-6 2 5-16,-6 14 14 16,-6 9 16-16,-3 14 30 15,-1 11 7-15,4 15-1 16,2 8-11-16,13 12-28 15,7-2-8-15,13 0-6 16,6-6-27-16</inkml:trace>
  <inkml:trace contextRef="#ctx0" brushRef="#br0" timeOffset="482483.0051">8869 14987 1457 0,'-4'13'211'15,"-5"10"-84"-15,0 13-79 16,3 0-14-16,-7 2-16 16,0-4-5-16,7-6-5 15,-3-9-1-15,13-7 3 16,-7-10 1-16,-1-9 0 15,7-4 2-15,-3-12-4 0,5-4-2 16,4-3-4-16,-2 0-1 16,2 0-2-16,0-1-1 15,2 6 3-15,-4 1 16 16,0 12 21-16,4 12 9 16,-1 12 9-16,4 11-13 15,1 8-22-15,1-4-10 16,2 7-7-16,1 0-2 0,1-2 4 15,-2 2-10-15,0-4-59 16,-4-9-35-16</inkml:trace>
  <inkml:trace contextRef="#ctx0" brushRef="#br0" timeOffset="482649.6261">8814 15123 1433 0,'2'-2'237'0,"4"-7"-33"16,15-2-72-16,19 9-75 15,9-6-15-15,15 8-13 16,-3 4 422-16</inkml:trace>
  <inkml:trace contextRef="#ctx0" brushRef="#br0" timeOffset="483263.1067">9194 14813 1465 0,'-2'5'234'0,"0"3"-70"16,2 3-83-16,3-3-63 15,2-2-32-15</inkml:trace>
  <inkml:trace contextRef="#ctx0" brushRef="#br0" timeOffset="483650.7358">9558 14429 1177 0,'5'-2'342'0,"-1"-1"-159"16,-2-2-23-16,3 10-8 16,-9 3-51-16,4 7-12 0,-2 23-33 15,-1-1-19-15,4 16-19 16,-1 1-8-16,10-1-5 15,-1 7 0-15,6-4-1 16,1-3-1-16,4-8 0 16,2-11 1-16,6-16 1 15,-1-6-11-15,2-17-63 16,-5-4-64-16</inkml:trace>
  <inkml:trace contextRef="#ctx0" brushRef="#br0" timeOffset="483867.8088">9385 14689 1129 0,'4'0'382'0,"15"0"-110"0,6-3-76 15,27 0-81-15,6-1-15 16,13 1-53-16,-4 0-8 16,-8 0 15-16</inkml:trace>
  <inkml:trace contextRef="#ctx0" brushRef="#br0" timeOffset="485015.5485">10279 14871 1151 0,'3'0'380'15,"1"-1"-79"-15,11 0-62 16,24 1-93-16,5-3-26 0,27 0-69 16,6 0-21-16,1 1-29 15,1 2 394-15</inkml:trace>
  <inkml:trace contextRef="#ctx0" brushRef="#br0" timeOffset="485347.7576">10948 14822 1573 0,'1'-1'304'16,"12"-1"-98"-16,12 3-66 15,27 4-61-15,9 1-19 16,14 0-40-16,1-2-9 15,-4-1-3-15,-3-3-23 0,-10-3-97 16</inkml:trace>
  <inkml:trace contextRef="#ctx0" brushRef="#br0" timeOffset="485572.1914">11177 14365 1572 0,'-4'-8'287'0,"-3"-5"-127"16,6 10-42-16,2 19-51 16,5 16-23-16,1 26-40 15,-5 10-1-15,-2 9-32 16,-2-2-41-16</inkml:trace>
  <inkml:trace contextRef="#ctx0" brushRef="#br0" timeOffset="485971.4221">11062 15105 1417 0,'0'-10'212'0,"8"-9"-60"15,13 2-45-15,16 3-28 16,9 8-2-16,2 6-20 16,0 6-14-16,-7 14-21 15,-10 0-2-15,-16 8-1 16,-11 7 3-16,-24-1 0 15,-8 0-1-15,-15-6-8 16,0-6-4-16,-7-12-8 16,0-5-1-16,9-8-9 15,4-6-6-15,24-3-5 16,9 1-2-16,18-1 5 16,9 7 6-16,12 5 25 15,5 4 16-15,4 10 22 0,-4 4 4 16,-2 10-11-16,-6-1-15 15,1-1 14-15,-2-4 355 16</inkml:trace>
  <inkml:trace contextRef="#ctx0" brushRef="#br0" timeOffset="486718.887">11974 14825 660 0,'14'-4'458'0,"5"-4"-167"16,-1-4-169-16,-6-1-20 15,-9-4-5-15,-4-1-7 16,-13-1-11-16,-9-1-13 16,-12-2-28-16,-5 4-9 15,1 8-18-15,2 6-8 0,9 11-7 16,4 3-3-16,9 6-2 15,9 5 0-15,9 3 1 16,9 4 1-16,4-3 1 16,5-2 1-16,5-6 1 15,6-7-2-15,0-14 4 16,-1-5 1-16,-5-6-1 16,-4-3 1-16,-8 3 1 15,-5 1-1-15,-7 5 0 16,-2 5-1-16,-7 10 1 15,1 7 3-15,5 14 7 16,1 7 0-16,7 18 6 16,2 6-2-16,-6 6-1 15,-4-4 14-15,-11-5 11 16,-9-3 4-16,-7-12 3 0,-1-3-13 16,-4-12-12-16,-2-17 0 15,0-15-2-15,6-11-5 16,9-12-14-16,4-2-26 15,17-2-58-15,5-2-54 16</inkml:trace>
  <inkml:trace contextRef="#ctx0" brushRef="#br0" timeOffset="487709.2904">12339 14238 1237 0,'5'5'283'0,"3"8"-128"16,4 12-33-16,0 21-10 16,0 6-2-16,-6 17-3 15,-7-1-3-15,-12 0-37 16,2-2-21-16,6-12-33 16,7-1-8-16,16-14-3 15,4-9 1-15,14-13 3 16,-1-11-10-16,-1-11-52 15,-3-7-42-15</inkml:trace>
  <inkml:trace contextRef="#ctx0" brushRef="#br0" timeOffset="487910.9319">12252 14538 1530 0,'10'3'295'16,"10"-3"-35"-16,21 0-151 15,12 2-21-15,10-6-41 16,2 0-23-16,-2 4-449 16</inkml:trace>
  <inkml:trace contextRef="#ctx0" brushRef="#br0" timeOffset="488431.1798">12888 14276 924 0,'-9'-3'465'16,"-9"-7"-241"-16,-1-1-32 0,3-7-33 16,2 0-36-16,11-2-72 15,4 3-18-15,16 6-7 16,3-1 3-16,7 7 3 16,7 5-3-16,-2 7-14 15,0 7-6-15,-12 6-3 16,-11 4 0-16,-18 4 0 15,-12 2 1-15,-8 2 1 16,-4-3-3-16,6-6 0 16,6-4-1-16,10-4-3 15,4-5 0-15,13-5 1 16,8 0 0-16,10-5 2 16,15 0 0-16,7 0 2 15,-1 0-5-15,3 0-45 16</inkml:trace>
  <inkml:trace contextRef="#ctx0" brushRef="#br0" timeOffset="494405.0293">5466 16038 1474 0,'5'2'221'0,"14"2"-102"16,11 3-4-16,23-2-32 16,11-5-27-16,11-3-40 15,-3-1 0-15,-8-3-109 16,-10 6-118-16</inkml:trace>
  <inkml:trace contextRef="#ctx0" brushRef="#br0" timeOffset="494719.3442">5561 16224 1506 0,'8'0'264'15,"19"4"-52"-15,8-1-43 16,16-2-39-16,6 1-29 0,4-2-50 15,1-6-20-15</inkml:trace>
  <inkml:trace contextRef="#ctx0" brushRef="#br0" timeOffset="499928.4501">6564 15966 1274 0,'-18'1'280'0,"-23"3"-112"15,4 13-42-15,9 18-69 16,-4-4-30-16,19 19-17 16,9 6 5-16,16 5 5 15,22 9 3-15,13-13-4 16,11-10-3-16,10-21-3 15,7-15 5-15,-2-22 16 16,-8-15 30-16,-19-21 46 16,-14-5 9-16,-26-12-1 0,-12-1-16 15,-30 1-40-15,-15 3-14 16,-22 16-27-16,-1 9-12 16,6 25-8-16,8 9-33 15,24 12-72-15</inkml:trace>
  <inkml:trace contextRef="#ctx0" brushRef="#br0" timeOffset="500269.3251">6818 16004 1276 0,'5'-3'302'0,"0"-9"-46"15,-2 5-18-15,1 7-59 16,-9 5-29-16,-11 19-56 0,-7 11-22 16,-21 22-30-16,-6 12-13 15,-3 18-13-15,4 5 333 16</inkml:trace>
  <inkml:trace contextRef="#ctx0" brushRef="#br0" timeOffset="504423.0585">7444 15982 1175 0,'2'-8'336'0,"-2"-3"-149"15,0 7-3-15,4 15-44 16,1 13-14-16,4 15-24 16,4 6-22-16,-5 10-37 15,2-2-19-15,-1 0-12 16,-1-5-2-16,2-10-15 16,0-6-31-16,-1-15-147 15</inkml:trace>
  <inkml:trace contextRef="#ctx0" brushRef="#br0" timeOffset="504587.1301">7378 16148 1594 0,'1'1'280'0,"2"4"-164"15,11 1-29-15,10 0-32 0,11 0-5 16,20-2-32-16,2-4 6 15,21-1 103-15</inkml:trace>
  <inkml:trace contextRef="#ctx0" brushRef="#br0" timeOffset="505135.5573">8423 16184 1267 0,'-9'10'272'0,"-8"13"-106"15,-10-8-26-15,-7-15-52 16,0-4-16-16,-4-24-38 16,10-6-12-16,16-10-14 15,5-9-3-15,18 7-5 0,11 8 0 16,11 14 0-16,3 14 2 15,2 20 10-15,-2 10 4 16,-12 12 19-16,-2 11 11 16,-22 5 1-16,-5 5-4 15,-15 7-14-15,-10-5-11 16,-7-8-18-16,-6-11-13 16,1-18-28-16,1-9-13 0,10-16-6 15,7-8 8 1,15-7 25-16,7-3 9 0,20 3 23 15,7 5 4-15,9 8 8 16,5 9 6-16,-7 8-5 16,5 10-4-16,-2 8 9 15,-4 4-4-15</inkml:trace>
  <inkml:trace contextRef="#ctx0" brushRef="#br0" timeOffset="505525.6965">8906 16033 1510 0,'-6'-4'258'16,"-19"-15"-87"-16,-4-3-30 15,-8 8-38-15,-3-3-31 16,4 13-48-16,4 12-14 16,7 14-13-16,0 1-9 15,12 17 1-15,8 5 0 16,13 1 5-16,9 8 1 0,13-5 5 16,1-2 0-16,11-9 2 15,4-8 1-15,1-18 2 16,4-12 2-16,-9-20 4 15,-10-10 8-15,-15-13 46 16,-13-3 10-16,-19 1 8 16,-13-2-4-16,-9 2-51 15,4 11-9-15,7 10-47 16,8 8 378-16</inkml:trace>
  <inkml:trace contextRef="#ctx0" brushRef="#br0" timeOffset="505905.094">9266 16234 1503 0,'0'-3'225'15,"1"0"-105"-15,7 2-95 16,4 1-5-16,-3 2-108 16</inkml:trace>
  <inkml:trace contextRef="#ctx0" brushRef="#br0" timeOffset="506219.6748">9605 15819 1580 0,'1'2'306'0,"0"1"-125"16,-1 18-80-16,-1 6-18 16,-1 13-21-16,2 12-10 0,0 4-12 15,-1 4-6-15,2 1-15 16,-1-4-7-16,8-6-8 16,3-3 0-16,8-11-1 15,5-4 1-15,9-7 1 16,-4-11 1-16,4-10-22 15,-7-7-36-15,-9-18-197 16</inkml:trace>
  <inkml:trace contextRef="#ctx0" brushRef="#br0" timeOffset="506408.8628">9492 16095 1362 0,'0'-2'248'0,"10"0"-37"0,8 0-17 16,17 1-61-16,10-3-7 15,14 4-45-15,3 0-22 16,-6 1-21-16,-6 9 37 16</inkml:trace>
  <inkml:trace contextRef="#ctx0" brushRef="#br0" timeOffset="507218.409">10352 16255 1422 0,'0'0'235'0,"-6"-2"-32"15,12 2-104-15,-6 0-27 16,21 0-28-16,56-1-15 0,-7-1-13 15,9 1-28-15</inkml:trace>
  <inkml:trace contextRef="#ctx0" brushRef="#br0" timeOffset="507488.7194">10851 16237 1476 0,'11'0'225'0,"13"-1"-73"16,10 1-45-16,24 1-44 0,1-1-11 15,13 1-33-15,1-1-10 16,-5 0-5-16,-6-1-17 16</inkml:trace>
  <inkml:trace contextRef="#ctx0" brushRef="#br0" timeOffset="507727.64">11175 15755 1581 0,'-5'-5'302'0,"-5"-6"-136"15,4 9-48-15,4 11-62 16,4 12-21-16,-2 21-28 15,10 16-2-15,0 13-31 16,-1 1 20-16</inkml:trace>
  <inkml:trace contextRef="#ctx0" brushRef="#br0" timeOffset="508150.6855">10986 16529 1613 0,'7'-12'285'15,"11"-16"-185"-15,8 0-23 0,15 8-5 16,7 4-13-16,6 17-33 15,-7 8-10-15,-12 16 0 16,-9 4-1-16,-26 7-4 16,-8 8-1-16,-20 1-2 15,-10-2-1-15,-10-3-2 16,-3-8-3-16,3-11-3 16,4-7-10-16,17-14-15 15,8-2-2-15,13-13 3 16,9-3 6-16,15-9 12 15,9-2 4-15,17 6 5 16,2 3 4-16,10 21 5 16,-9 6 1-16,-15 16 2 15,-4 6 0-15,-21 7 10 16,-3 4-2-16</inkml:trace>
  <inkml:trace contextRef="#ctx0" brushRef="#br0" timeOffset="508505.9298">11838 16198 1693 0,'-2'0'409'16,"-3"0"-129"-16,0 2-203 15,4-2-28-15</inkml:trace>
  <inkml:trace contextRef="#ctx0" brushRef="#br0" timeOffset="509214.3902">12379 16069 1016 0,'9'-6'406'15,"5"-3"-228"-15,1-2-79 0,-3 1 2 16,-4-9-2-16,-4 0-6 16,-5-5-19-16,-6-4-6 15,-12 4-16-15,-6-4-14 16,-10 5-21-16,-1 7-9 15,0 11-8-15,7 10-5 16,4 11-3-16,9 5-1 16,6 4 0-16,7 3 0 0,12 5 3 15,4 0-12-15,9-7-23 16,0-7-4-16,2-10-1 16,1-7 6-16,3-7 12 15,-3-3 6-15,-4-9 7 16,-1 1 6-16,-9 2 9 15,-1 10 5-15,-2 13 14 16,-3 6 8-16,-1 15 7 16,-1 1-5-16,-2 8-5 15,-3 5-7-15,-9 1-4 16,-6 0 2-16,-7-8-5 16,-5-9 1-16,-1-15-5 15,4-7-7-15,-1-18-23 16,6-1-11-16,13-12-16 15,0-2-9-15,14 4-102 16</inkml:trace>
  <inkml:trace contextRef="#ctx0" brushRef="#br0" timeOffset="509410.8621">12638 16289 1824 0,'2'0'418'0,"8"1"-344"16,-1 0-23-16,-6-1-479 16</inkml:trace>
  <inkml:trace contextRef="#ctx0" brushRef="#br0" timeOffset="509942.5362">12925 15966 1397 0,'1'7'237'0,"7"8"-55"15,14 5-51-15,12 5-13 16,15 6-31-16,2-3-21 0,-7 2-29 16,-13-3-11-16,-21 3-15 15,-12 1-2-15,-29-1-21 16,-7-3-17-16,-15-15-16 16,-3-10-18-16,16-11-21 15,9-8 8-15,18-9 5 16,12-4 14-16,13-7 39 15,10-1 12-15,11-2 24 16,9 2 12-16,5 3 11 16,-3 3 9-16,-13 6 7 15,-17 1-2-15,-28 5 11 16,-12 5-2-16,-15 7-25 16,1 5-9-16,7 4-17 15,6 3-4-15,21 2-53 16,9 5 164-16</inkml:trace>
  <inkml:trace contextRef="#ctx0" brushRef="#br0" timeOffset="510414.3612">13419 16116 1661 0,'-3'3'346'0,"-4"1"-171"16,9 3 283-16</inkml:trace>
  <inkml:trace contextRef="#ctx0" brushRef="#br0" timeOffset="510861.0333">13854 15764 1560 0,'2'-4'303'16,"2"-2"-115"-16,2 5-51 15,0 11-80-15,-4 7-21 16,-4 18-6-16,-6 8-2 16,-3 19 0-16,1 4-7 15,5-2-14-15,6-5-4 0,10-14-1 16,6-5 1-16,8-14-1 15,4-1 2-15,6-12-6 16,-2-7-15-16,0-9-79 16</inkml:trace>
  <inkml:trace contextRef="#ctx0" brushRef="#br0" timeOffset="511042.5489">13734 16053 1418 0,'-3'-3'258'0,"3"4"-9"15,9-1-78-15,17-3-87 16,16 4-27-16,20-4-43 16,11 0-3-16,11 2-37 15</inkml:trace>
  <inkml:trace contextRef="#ctx0" brushRef="#br0" timeOffset="511515.3538">14186 15569 1468 0,'-9'-13'241'15,"-1"-8"-63"-15,9 0-96 16,1-3-37-16,15 9-6 16,2 3-4-16,16 12-4 15,7 10 2-15,0 10-20 16,-6 6-6-16,-16 11-3 16,-11 4-1-16,-23 1 3 0,-12-5 0 15,-4-6 3-15,-1-9 2 16,13-10 0-16,9-3 2 15,10-10 5-15,6-1 13 16,13-5 11-16,6-1-1 16,13 2-9-16,9 1-14 15,6-1-20-15,1 0 36 16</inkml:trace>
  <inkml:trace contextRef="#ctx0" brushRef="#br0" timeOffset="512224.7908">14992 14903 1121 0,'-2'-3'345'15,"1"2"-212"-15,-3 11-50 16,1 12-15-16,-1 31-30 15,3 15-2-15,0 36 6 16,-1 26 4-16,2 26-6 16,-3 7-8-16,3 10-13 0,3-15-23 15,7-16-11-15,-2-7 8 16,0-18-22-16,2 7 68 16,-15-16 20-16,-4-13-9 15,-6-23 29-15,-5-14-59 16,4-12-10-16,2-7 0 15,0-15-2-15,4-6-12 16,6-23-214-16</inkml:trace>
  <inkml:trace contextRef="#ctx0" brushRef="#br0" timeOffset="513179.5807">14714 14873 1482 0,'-3'2'258'0,"3"4"-63"16,1-2-38-16,-1-5-64 16,30 1-26-16,61-2-36 15,-21 4 22-15</inkml:trace>
  <inkml:trace contextRef="#ctx0" brushRef="#br0" timeOffset="513770.7845">14750 16919 1556 0,'13'6'310'16,"8"6"-93"-16,15-6-108 15,8-3-29-15,10-5 38 16</inkml:trace>
  <inkml:trace contextRef="#ctx0" brushRef="#br0" timeOffset="514346.4404">15250 16440 1168 0,'0'-5'373'0,"2"4"-97"16,2 10-80-16,1 17-112 16,-1 7-21-16,1 11-4 15,-3 6-5-15,-2 1-9 16,0 2-5-16,-4-4-24 16,4-4-6-16,3-7-4 0,1-5 0 15,7-10-2-15,1-5 1 16,5-13 0-16,7-3-12 15,2-6-81-15,4-4-73 16</inkml:trace>
  <inkml:trace contextRef="#ctx0" brushRef="#br0" timeOffset="514527.1011">15180 16707 1636 0,'7'3'326'0,"15"0"-211"16,4 1-16-16,18-4-34 15,2 0-23-15,2-5-50 16,2 0-89-16</inkml:trace>
  <inkml:trace contextRef="#ctx0" brushRef="#br0" timeOffset="514783.401">15561 16666 1407 0,'10'0'247'0,"12"1"-34"16,7-1-108-16,1 0-26 15,5-1-45-15,0-4-12 16,-3 3-100-16,-1 2-160 0</inkml:trace>
  <inkml:trace contextRef="#ctx0" brushRef="#br0" timeOffset="514962.051">15547 16753 1523 0,'7'2'260'0,"11"1"-99"15,-4-3-30-15,18 4-51 16,2-3-23-16,3-4-28 15,11 3-15-15</inkml:trace>
  <inkml:trace contextRef="#ctx0" brushRef="#br0" timeOffset="515544.7349">16181 16559 1298 0,'0'0'248'0,"-2"1"-117"16,-2-1-31-16,3 0-51 16,0 0-11-16,-7 0-27 15,-12 1-3-15,-25 6-3 16,28-7 0-16,-5-5-2 16,1-1-2-16,-2 3-2 15,4 3-2-15,6 5 0 16,1 5-1-16,3 3 1 15,1-2 1-15,3 8 8 16,3-2 5-16,2 1 12 16,5 0 5-16,3-8-2 15,4-2-1-15,7-7-8 0,-1-2-4 16,5-2-6-16,0-2-1 16,2 3-1-16,4 5 2 15,-4 3 3-15,0 4 2 16,-3 7 5-16,-9 0 8 15,-11 6 12-15,-5 1 3 16,-19 0 8-16,1 1-6 16,-10-1 0-16,-9-6-1 0,-2-5-13 15,-3-7-2-15,7-9-16 16,8-4-5-16,13-3-47 16,8-2-5-16</inkml:trace>
  <inkml:trace contextRef="#ctx0" brushRef="#br0" timeOffset="520651.1263">16038 15785 1463 0,'4'1'253'16,"13"3"-60"-16,9-1-70 16,19-3-15-16,10 0-56 15,3 0-24-15,3-3-25 16,-9 2-32-16,-9 1-152 0</inkml:trace>
  <inkml:trace contextRef="#ctx0" brushRef="#br0" timeOffset="520982.6283">16130 15913 852 0,'1'0'381'0,"-3"2"-179"16,-1 0-88-16,3-2 14 15,0 0 24-15,0 0 4 16,12 4-12-16,47 11-41 15,-20-13-38-15,13-2-41 16,2-1-8-16,-6-3-27 16</inkml:trace>
  <inkml:trace contextRef="#ctx0" brushRef="#br0" timeOffset="522847.9489">16844 15842 1490 0,'12'2'289'0,"13"4"-42"16,22 1-93-16,5-4-28 0,12 0-74 15,3-1-22-15,-6-2-188 16</inkml:trace>
  <inkml:trace contextRef="#ctx0" brushRef="#br0" timeOffset="523475.4035">17652 15844 1113 0,'-24'-2'352'16,"-16"-8"-218"-16,8-5-20 16,-1-7-2-16,13-6-14 15,6-3-8-15,17 1-23 16,9 4-8-16,17 8-4 16,6 7-7-16,7 11-4 15,3 6-4-15,0 14-7 16,-4 7-4-16,-23 13 7 15,-17 5-1-15,-19 9-4 16,-20 0-2-16,-8-6-17 16,0-2-5-16,3-14-2 15,5-11-1-15,14-14-1 16,4-7-4-16,12-12-3 16,9-7-3-16,12-4 1 15,6-2 2-15,14 11 4 0,-2 6 0 16,5 14 3-16,2 6 0 15,-3 7 5-15,6 4-9 16,0-2 374-16</inkml:trace>
  <inkml:trace contextRef="#ctx0" brushRef="#br0" timeOffset="523969.8654">18000 15806 1013 0,'-11'-8'436'0,"-15"-11"-235"16,10 1-27-16,8-3-37 15,9 2-28-15,14-1-21 16,2 3 1-16,15 7-23 0,2 2-12 16,8 13-27-16,-1 5-11 15,-9 9-11-15,-11 5 1 16,-20 5 1-16,-13 3 2 15,-13 7-3-15,-6 6 0 16,-13-1-3-16,6-6-1 16,2-13 0-16,4-7-2 15,15-15 0-15,9 0-1 0,8-3-1 16,8-2 1 0,13 2 11-16,1 2 8 15,8 0 10-15,4 1 1 0,6 5-9 16,-2-1-4-16,-3-1-9 15,-4-4-20-15,-7-4 327 16</inkml:trace>
  <inkml:trace contextRef="#ctx0" brushRef="#br0" timeOffset="524149.8859">18353 16023 1821 0,'0'0'442'0,"1"3"-320"16,1-1-48-16,-2-2 327 0</inkml:trace>
  <inkml:trace contextRef="#ctx0" brushRef="#br0" timeOffset="524803.8439">18907 15636 1356 0,'0'-1'219'0,"-1"-3"-104"0,-6 4-14 15,-11-2-21-15,-10 4-14 16,-10-2-15-16,-2 1-7 16,3 3-17-16,5 0-10 15,9 3-16-15,3-3-3 16,5 4-4-16,2 0 1 15,3 6 0-15,1 4 1 16,1-1 8-16,3 3 5 16,5-6 9-16,2 3 6 0,5-9 4 15,1-5 0-15,10-4 0 16,-1-6-5-16,14 1-10 16,6 1-1-16,4 3 9 15,7 9 2-15,-1 8 7 16,-7 4-2-16,-13 7-10 15,-8 0 0-15,-19 9-2 16,-8 1 2-16,-22-1 16 16,-11-3 2-16,-12-12-3 15,-4-8 0-15,5-8-23 16,2-10-3-16,16-4-25 16,7-3-17-16,16-6-55 15,12 7-46-15</inkml:trace>
  <inkml:trace contextRef="#ctx0" brushRef="#br0" timeOffset="525572.6616">19407 15765 1126 0,'11'0'373'16,"10"4"-167"-16,-3 7-72 15,-7 6-9-15,-7 10-31 16,1 6 1-16,-10 3-8 15,2 4-12-15,-6-8-22 16,-5-8-16-16,1-8-20 0,4-9-5 16,2-7-2-16,5-4-2 15,3-18-1-15,5-5-2 16,6-9-5-16,9 1 0 16,-4 2-2-16,5 7-1 15,4 11 1-15,-7 5 1 16,8 12 4-16,-3 6 8 15,-9 8 8-15,-6 5 1 16,-3 4-2-16,-5 5-4 0,-3-1-7 16,-8-5 0-16,1-1-1 15,-2-10-3-15,4-6 2 16,7-6-1-16,3-10 1 16,4-4-1-16,8-9-3 15,0-2-1-15,8-1-2 16,0-3-1-16,5 7-5 15,0 3 0-15,-5 10 1 16,-1 6 2-16,-6 9 2 16,1 7 2-16,-3 8 1 15,0 4 0-15,-5 1 10 16,0 4 13-16,-3 0 17 16,-4-3 14-16,2-1 5 15,-4-7-9-15,-2-6-17 0,2-1-4 16,-2-8 273-16</inkml:trace>
  <inkml:trace contextRef="#ctx0" brushRef="#br0" timeOffset="527280.0807">1670 17750 1262 0,'1'8'273'15,"7"12"-107"-15,5 0-8 16,12-12-28-16,3-7-15 15,12-16-32-15,3-15-25 16,5-20-26-16,6-7-8 16,-16-20-10-16,1 5-1 15,-17-6-2-15,-10-2-1 16,-12 10-1-16,-8-4-3 16,-3 32 1-16,-2 10 7 0,1 32 4 15,3 17 1-15,1 15 0 16,2 8-8-16,14 13-7 15,2 7-1-15,17 6-1 16,5 2-2-16,5 3 2 16,2-5 0-16,-4-11-1 15,-2-4 9-15,-6-21-45 16,-4-4-45-16,-9-15-167 16</inkml:trace>
  <inkml:trace contextRef="#ctx0" brushRef="#br0" timeOffset="527486.0349">1929 17631 1644 0,'15'3'340'16,"22"3"-195"-16,3 0-38 15,10-2-62-15,-2-1 2 16,-5-3-71-16,-2 0-392 16</inkml:trace>
  <inkml:trace contextRef="#ctx0" brushRef="#br0" timeOffset="527666.1316">1707 17431 1562 0,'-5'-3'297'0,"-5"-3"-112"15,4 0-37-15,9 5-66 16,4 0-35-16,16 2-33 16,10 6-42-16</inkml:trace>
  <inkml:trace contextRef="#ctx0" brushRef="#br0" timeOffset="528028.1155">2462 17671 1735 0,'3'5'380'15,"21"3"-244"-15,4 0-50 16,-3-6-39-16,9-2-17 16,-13-10-20-16,0-2-2 0,-2-8-2 15,-6-7-5-15,-5 4-12 16,-8-6-4-16,-16 4-5 16,-6 6 4-16,-16 4 10 15,-4 8 2-15,-2 9 1 16,4 9 2-16,15 13-1 15,7 7 0-15,18 14 1 16,5 2 1-16,6 3-1 16,3 1 1-16,-2-1 0 15,-5 0 1-15,3-6 13 16,-5-5-33-16,2-12-50 16</inkml:trace>
  <inkml:trace contextRef="#ctx0" brushRef="#br0" timeOffset="528368.195">3128 17458 1460 0,'-3'8'245'16,"-3"10"-49"-16,-6 4-22 15,-6 4-55-15,-9 0-38 0,-11 1-53 16,3-5-10-16,-7-9-7 16,6-6-2-16,3-5-11 15,-1-7-7-15,10-4-1 16,2-5-2-16,12 0 4 16,3 0 1-16,11 0 1 15,5 4 3-15,13 4 12 16,6 4 6-16,13 7 12 15,5 1 1-15,0 9-5 16,-6 5-3-16,-12 7 4 16,1 5 2-16</inkml:trace>
  <inkml:trace contextRef="#ctx0" brushRef="#br0" timeOffset="529057.0681">4198 17343 1272 0,'-6'11'254'0,"-3"20"-141"15,0 7-36-15,3 5-49 16,5 0-9-16,7-5 9 16,5-6 10-16,5-11 26 15,6-9 2-15,8-15-18 16,2-10-9-16,2-9-18 0,-2-5-5 15,-9-8-4-15,-7 6 0 16,-10-1 0-16,-6 1-2 16,-2 12 8-16,-3 1 6 15,-1 11 4-15,3 8 1 16,-2 7-3-16,8 13-9 16,9 9-5-16,7 12 0 15,3 14-4-15,-2 1 0 16,-3 6 5-16,-7 0-1 0,-11 1 0 15,-10-8-1-15,-19-3-1 16,-6-14 1-16,-9-20 3 16,-2-8 2-16,9-23-4 15,5-12-2-15,9-12-10 16,9-5-5-16,11-1-10 16,4 6 0-16,13 12-42 15,8 4-48-15</inkml:trace>
  <inkml:trace contextRef="#ctx0" brushRef="#br0" timeOffset="529463.6667">4613 17717 1356 0,'-1'6'255'15,"-3"2"-42"-15,2 8-85 16,1 7-29-16,0 8-49 16,1 5-10-16,2 7-23 15,0-10-4-15,4-6-2 16,0-1-11-16,-2-18-67 15,2 3-76-15</inkml:trace>
  <inkml:trace contextRef="#ctx0" brushRef="#br0" timeOffset="529707.9957">4595 17747 1512 0,'10'-2'245'16,"16"-3"-119"-16,8 5-31 16,7 6-46-16,3 3-18 15,-8 4-12-15,-4 8-2 16,-18 8 3-16,-8 6 5 16,-18 6 5-16,-10-2 0 0,-12-6-5 15,-4-6-6 1,-4-12-25-16,3-13-33 0,12-11-205 15</inkml:trace>
  <inkml:trace contextRef="#ctx0" brushRef="#br0" timeOffset="530137.7662">4118 17097 1330 0,'-1'-7'235'0,"2"4"-98"16,9 5-30-16,13 0-30 15,8 9-11-15,21-4-23 16,8-3-11-16,10 7-11 16,4-3-6-16,-15 0-104 15,-9 0-79-15</inkml:trace>
  <inkml:trace contextRef="#ctx0" brushRef="#br0" timeOffset="530303.3556">4565 17059 821 0,'1'-6'494'16,"4"0"-281"-16,8 6-118 16,6 4-13-16,2 11-23 15,-4 0 6-15,-7 9 28 16,-7 3 1-16,-12 1-18 0,-6 4-12 16,-3-4-21-16,-1-2-22 15</inkml:trace>
  <inkml:trace contextRef="#ctx0" brushRef="#br0" timeOffset="530725.7481">5176 17525 1597 0,'6'7'291'15,"14"-2"-177"-15,10 6-32 16,21-11-28-16,3-4-19 15,13 2-21-15,-11-11 3 16,-11 10-75-16</inkml:trace>
  <inkml:trace contextRef="#ctx0" brushRef="#br0" timeOffset="530931.8739">5233 17656 1623 0,'7'0'332'0,"23"0"-153"16,7-6-60-16,14 8-39 16,3-6-25-16,-3 1-30 15,-2 3 378-15</inkml:trace>
  <inkml:trace contextRef="#ctx0" brushRef="#br0" timeOffset="531365.5786">5820 17559 1555 0,'13'4'279'0,"16"-2"-111"15,6-1-58-15,23 4-24 16,3-7-37-16,12-1-16 0,-1 3 54 16</inkml:trace>
  <inkml:trace contextRef="#ctx0" brushRef="#br0" timeOffset="531977.5574">6761 17510 932 0,'-9'10'369'0,"-17"16"-234"16,-7-2-72-16,-6-7-27 0,-3-7-8 16,7-19 7-16,1-8 8 15,10-18 21-15,6-4-11 16,10-1-25-16,11 2-4 16,15 4 16-16,9 8 11 15,12 7 19-15,7 9 4 16,2 16-19-16,-2 10 1 15,-12 21-4-15,-11 10-6 0,-24 13-13 16,-17 3-8-16,-16 4-16 16,-9-2-3-16,-3-11-25 15,2-10-10-15,7-18-19 16,7-8-10-16,13-18 16 16,7-6 10-16,10-13 21 15,3 0 18-15,20-1 18 16,4 1 2-16,13 10-4 15,6 4-11-15,4 10 5 16,5 7-3-16</inkml:trace>
  <inkml:trace contextRef="#ctx0" brushRef="#br0" timeOffset="532561.9043">7228 17585 899 0,'-15'3'454'0,"-27"4"-236"16,2-2-65-16,-4-8-10 15,-1-6-2-15,13-15-58 16,10 3-11-16,8-11-31 15,12 0-15-15,5-3-19 16,6-3 1-16,16 9 5 16,0 3 0-16,13 15 2 15,1 9-4-15,2 17-6 16,-1 13 0-16,-16 13 2 16,-8 8 1-16,-19 8 0 15,-16 2-3-15,-11 3-5 0,-5-4-5 16,-5-13-30-16,4-8-11 15,2-18-11-15,3-5-1 16,11-12 29-16,9-7 12 16,7-10 9-16,4-4 5 15,14 0 14-15,-1 4 5 16,12 9 18-16,11 4 4 16,2 6-10-16,6 7-2 0,1-2 0 15,-1 1-3-15</inkml:trace>
  <inkml:trace contextRef="#ctx0" brushRef="#br0" timeOffset="532817.2123">7423 17813 1479 0,'3'-1'296'15,"4"0"25"-15,2-2-212 0,4 1-30 16</inkml:trace>
  <inkml:trace contextRef="#ctx0" brushRef="#br0" timeOffset="533465.1568">7878 17344 1119 0,'-6'3'310'0,"-12"1"-227"0,-1 0-44 16,-4 0-30-16,-3-3-5 15,-5-2-2-15,3-4 0 16,1-3-1-16,1-2-1 15,7 3 0-15,7 4-2 16,2 9 3-16,5 9 3 16,-2 8 20-16,1 6 11 15,4 5 32-15,2-2 8 16,0-5-7-16,1-6-4 0,3-8-29 16,3-7-9-16,4-7 3 15,3-5 4-15,11 1 3 16,6-3 0-16,15 5-8 15,7 6-5-15,0 3-8 16,-2 10-2-16,-14 13-2 16,-11-2 2-16,-20 10 2 15,-8 3 5-15,-21-5 7 16,-7-4 1-16,-16-10-1 16,-8-8-3-16,-3-13-9 15,-2-5-2-15,19-9-8 16,8-4-4-16,21-5-24 15,12 1-35-15,22 2 204 16</inkml:trace>
  <inkml:trace contextRef="#ctx0" brushRef="#br0" timeOffset="533807.0284">8368 17512 1528 0,'-1'-2'299'16,"1"-4"-78"-16,2 6-109 16,-2 0-33-16,-1 0-88 15,0 0-42-15</inkml:trace>
  <inkml:trace contextRef="#ctx0" brushRef="#br0" timeOffset="534134.453">8357 17647 1473 0,'2'2'217'16,"-4"3"-111"-16,6 5 6 0,-3 12-8 15,-3 5-9-15,6 14 1 16,0 6-14-16,-6 8-33 16,2 1-13-16,-10 2-20 15,-7-6-3-15,-4-12-1 16,-6-5 1-16,-7-20 1 15,1-6 0-15,0-13-2 16,7-6-3-16,3-15-11 16,7-7-17-16,11-12-37 15,4-6-36-15</inkml:trace>
  <inkml:trace contextRef="#ctx0" brushRef="#br0" timeOffset="534480.6106">8231 17186 1394 0,'4'0'223'0,"17"0"-63"16,9 2-41-16,7-2-49 15,12 0-17-15,8 0-33 16,1 2-8-16,-1 1-8 15,-6-1-30-15,-16 4-74 16,-11-4-66-16</inkml:trace>
  <inkml:trace contextRef="#ctx0" brushRef="#br0" timeOffset="534619.695">8589 17152 698 0,'0'-1'492'0,"1"-3"-194"15,3-4-139-15,8 12-32 16,5-2-21-16,-4 11-37 15,0 9-1-15,-12 1-8 16,-2 5-3-16,-12-4-19 0,0 1-16 16,-6-6 6-16</inkml:trace>
  <inkml:trace contextRef="#ctx0" brushRef="#br0" timeOffset="535362.1212">9102 17551 1496 0,'15'1'254'0,"8"4"-68"15,6 17-95-15,1 3-23 16,-8 15-10-16,-6-1-3 16,-12 2-12-16,-6-2-8 15,-6-5-15-15,4-8-8 16,-1-12-5-16,2-9 1 0,3-20-6 15,0-7-2-15,10-15-5 16,4-4 0-16,7-2 3 16,5 1 0-16,-4 12-1 15,5 10 1-15,-9 13 3 16,-4 10 4-16,-1 16 5 16,-8 3 1-16,-5 10-2 15,0 0-2-15,-10-4-3 16,-5-3-1-16,6-6-2 15,-1-7 0-15,10-13-1 16,3-7 0-16,7-14-2 16,6-4-1-16,6-2 1 15,1 1-1-15,-1 8 1 16,-2 5-1-16,-2 13 1 16,0 4 2-16,-3 15 3 15,-2 3 5-15,-2 8 6 16,-1 2 1-16,-2 4 4 0,-6 0 3 15,-5 1 7-15,-5 0 1 16,-2-7 5-16,0-2 19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8T07:55:53.1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18677 13697 616 0,'0'1'324'16,"-4"1"-82"-16,2 3-77 15,1-5-93-15,0 0-25 16,0 0-27-16,-1 0-6 15,-1 5-6-15,-3 4 2 16,-16 29 9-16,18-26 6 16,1 4 11-16,-4 1 1 0,1 3 1 15,-4 2-6-15,5 1-11 16,-5 2-5-16,1 3-4 16,3 1-1-16,-6-5 5 15,4 1 0-15,1-3 3 16,-3-4 3-16,5 8-8 15,-2-7-2-15,-5 3-4 16,3 1 0-16,-6-6-5 16,0 1 1-16,-2-2 1 15,-3 3 1-15,4 2 3 16,0 4 2-16,0-2 2 16,2 2-2-16,1-2-1 15,-1 0-4-15,5 4-4 16,-1-2 1-16,-1-1-1 15,0 1 1-15,-2 3-1 0,1-3 0 16,-1 1 2-16,1 2 1 16,-3-8 4-16,0 4 2 15,2 1 1-15,-2 0-3 16,1 2-4-16,0 0-2 16,-1-5-1-16,0 1-2 15,6-2 1-15,-5 2 0 16,2 1 0-16,0 2 1 15,-1 3-2-15,5 1 3 16,-5 1-3-16,-2-4 2 0,0 2-1 16,-2-2 1-16,4 0 1 15,2 2 2-15,-3-3-1 16,5 0 0-16,-3-2-1 16,1-1-2-16,-2 0 1 15,-2 2 0-15,-2-3-1 16,2 1 1-16,0-1 0 15,1-1-1-15,0 5 1 16,0 0 1-16,0 5 0 16,0 4 0-16,1 1 1 15,0-5-1-15,-1 1-1 16,-1-6 0-16,1-3 0 16,2 2-1-16,0-5 0 15,2 6 0-15,-3-5 0 16,2 3-1-16,-4-1 1 15,2 0-1-15,-3 0 1 0,-3-3 0 16,7 4-1 0,-6 0 1-16,6 2-1 0,1 1 0 15,-3 1 0-15,4 4 1 16,-2-2-1-16,1 5 0 16,-3-4 1-16,-3-8-1 15,-3 1 1-15,-1-5 0 16,3 0 0-16,2 4 0 0,1 0 0 15,-1 2 0-15,2-1-1 16,-2-1 0-16,1 0 0 16,0-1 0-16,0 2 0 15,2 2 0-15,2 1 0 16,-1-1 1-16,-2 1 0 16,2 0-1-16,-2-8 2 15,2 3-1-15,2-4-1 16,1 0 2-16,-4-1-1 15,1 2 0-15,0-3-1 16,-2-1 0-16,4 3 1 16,-3-4 0-16,-1 0-1 15,-2 2 0-15,5-2 0 16,2 1 0-16,7-5 1 16,5-1-1-16,-3-4 1 15,0 0-1-15,-2 3 1 16,-4 0-1-16,-3 1 1 15,3 1 0-15,-3-4-5 0,-1-5 447 16</inkml:trace>
  <inkml:trace contextRef="#ctx0" brushRef="#br0" timeOffset="1572.4985">17134 16621 704 0,'5'-4'316'0,"1"-7"-82"0,1 1-227 15,1 0-4-15,-1 0-1 16,2 3 0-16,-1 5 16 16,-1-3 21-16,-5 4 24 15,-2 1-3-15,0 0-13 16,-1 0-3-16,0 0-8 16,0 0 1-16,-1 0-2 15,-1 7 1-15,-5 12-11 16,-29 30-7-16,23-28-9 15,0 1-2-15,-4-1 2 16,-1 4 2-16,4-1 6 16,4 1 3-16,-4 3-1 15,-3-4-1-15,-3 4-3 16,-1-4-2-16,3 0 1 16,7 2 0-16,-1-5-4 15,-1 0-3-15,2-5-5 0,-2 3 0 16,0-2 0-16,1 0-1 15,1 4 1-15,0-1 0 16,0-2-1-16,2 3 1 16,0-6-1-16,0-2 3 15,2-1 6-15,3 0 1 16,2-1 3-16,-2-4-4 16,1 0-5-16,0-2-2 0,-3 1-2 15,3 4 1-15,-2 1-2 16,-2 2 1-16,0 0 0 15,0 2 0-15,2-6-1 16,-1-1 2-16,4 0-1 16,1-6 1-16,2 1 1 15,0-2-1-15,-1-1-2 16,-1 0 0-16,1 0 0 16,0 0 0-16,0 0 0 15,0 0 0-15,0 2 0 16,-1 2 1-16,0 1 0 15,1-2 0-15,0 0-1 16,0 1 0-16,-3 4 0 16,2 1 0-16,-11 29 0 15,10-29 0-15,-1-4 0 16,4-3 1-16,-2-1 1 0,1-2-2 16,0 1 1-16,0-1-1 15,-1 0 0-15,2 0-1 16,0 0 1-16,0 1 0 15,0 0 0-15,0 0 0 16,0 0 1-16,0-2 0 16,0 1 2-16,0-1 0 15,-1-16 0-15,0-32 2 16,-5 30-1-16,2 1 2 0,1 3 8 16,-3 2 2-16,2 1 1 15,-1 4 0-15,3-5-9 16,1 1 1-16,2 2 9 15,-1-3 0-15,0 4 2 16,0 4-1-16,-6 0-6 16,3 3-2-16,3 3-2 15,-1 0 0-15,1 0-5 16,-1 0 0-16,-1 0-2 16,2 0 1-16,0 0-2 15,0 0 0-15,3 4 0 16,1 10 0-16,10 30 0 15,-16-29 0-15,3 6-1 16,5-2 2-16,-8 2-1 16,2 1 0-16,2 1 0 15,-8-5-1-15,6 0 0 16,0-8 1-16,-1-5 1 0,1 0-1 16,3-5 0-16,-3 0 2 15,0 0-2-15,0 0 0 16,0 0 0-16,0 0 0 15,6 0 0-15,3 0 0 16,5-1 6-16,30-9 3 16,-24 1 6-16,-4-3 3 15,1 5 0-15,-2 0-2 0,-6 7-6 16,-1 4-3-16,-3 2-7 16,-2-1-25-16</inkml:trace>
  <inkml:trace contextRef="#ctx0" brushRef="#br0" timeOffset="2174.4213">17221 17133 1440 0,'0'0'211'0,"2"3"-76"15,7 0-12-15,10 1-32 16,7 4-11-16,13-1-27 16,8 0-11-16,3-6-18 0,3-2-13 15,-8-6-117-15,-1 3-188 16</inkml:trace>
  <inkml:trace contextRef="#ctx0" brushRef="#br0" timeOffset="2652.308">17701 17099 1331 0,'2'-1'254'15,"-1"-3"-61"-15,3 10-91 16,1 4-13-16,4 13-26 15,0 3-12-15,1 7-8 16,1 2-2-16,-5-4-15 0,1 1-8 16,0-11-8-16,-4-4-1 15,-2-14 4-15,-2-6 0 16,-6-16 0-16,0-7-3 16,4-9-6-16,2-1 0 15,5 2 4-15,3-3 5 16,12 8 2-16,3-2 0 15,8 11-7-15,5 8-5 0,6 7-1 16,-3 4-12-16,-7 1-73 16,-5 7-90-16</inkml:trace>
  <inkml:trace contextRef="#ctx0" brushRef="#br0" timeOffset="3046.2097">18074 17363 1355 0,'-5'2'218'15,"2"6"-101"-15,-1 3-3 16,4 9-18-16,1 0-13 0,3 2-23 15,2-1-12-15,-4-5-18 16,3 4-8-16,-5-10-13 16,0-3-3-16,4-2-15 15,-1-5-26-15,5-3-151 16</inkml:trace>
  <inkml:trace contextRef="#ctx0" brushRef="#br0" timeOffset="3269.6453">18065 17265 1436 0,'0'2'210'0,"1"1"-65"0,-1-1-58 16,0-2-27-16,0 0-17 16,0 0-7-16</inkml:trace>
  <inkml:trace contextRef="#ctx0" brushRef="#br0" timeOffset="4057.9813">17646 16865 1053 0,'0'0'375'15,"4"-2"-232"-15,0-3-11 16,-4 4-25-16,0 0-9 16,23-2-39-16,40-1-13 0,-24 3-14 15,0-1-8 1,4 1-8-16,-4-2-5 0,-6 0-7 15,2 3-6-15,-14 1-16 16,-2 2-2-16,-11 4-10 16,-9 3-7-16,-1 1-17 15,-5 1-13-15,1-3-14 16,-4-2 11-16,-8-10 24 16,-1-1 11-16,-2-8 27 15,1-2 8-15,5-1 7 16,4-1 8-16,2 0 24 15,5 5 9-15,2 3 10 16,1 2 7-16,1 4-20 16,2-2-10-16,-2 4-18 15,0 0-9-15,2 0-6 16,17 1-2-16,26 11 0 16,-34-5 0-16,1 3 0 15,-2 0 1-15,5 1 0 0,-4-2 1 16,-1 0-1-16,-5-3 2 15,-9 4 0-15,4 3 0 16,-9 3 15-16,1 3 6 16,-4-3 9-16,-5-2 3 15,5-7-11-15,2-1-7 16,2-6-9-16,7 0 435 0</inkml:trace>
  <inkml:trace contextRef="#ctx0" brushRef="#br0" timeOffset="14451.5515">14328 16548 658 0,'0'1'399'15,"0"3"-120"-15,2-3-161 16,-2-1-52-16,0 0-15 16,0 0-4-16,0 0-2 15,11 3 6-15,30 19-2 16,-28-19-1-16,2 4 5 16,2 2 0-16,3 1-10 15,1 4-7-15,4 7-13 16,2 0-5-16,4 3-4 15,2-2-3-15,-5-4-1 16,-3 1-2-16,1-6 0 16,-5 1 0-16,2-2 3 15,5-3 0-15,-8-1-2 16,5-1-2-16,3 2 3 16,2 6 3-16,5 1 2 0,1 0 2 15,0 4-3-15,3 0-1 16,-2-3-4-16,0-3-2 15,-6-3-2-15,-3-5-1 16,-5 2-4-16,-2 0 2 16,3 0 1-16,-2 2-1 15,3 0 1-15,4 4 1 16,-3 0-3-16,2-3 2 16,0-1-2-16,-1 3 0 15,3-5 0-15,3 3-1 0,0-3 1 16,4 0 0-16,-5 0 0 15,3 6 0-15,-10-6 1 16,-5 0-1-16,6 4-1 16,-8-3 1-16,7 2-1 15,0-4 0-15,-2 2 0 16,5-1 2-16,0 3 0 16,-1 4 1-16,-2-4-1 15,-2 2 0-15,-3 0 0 16,0-3 0-16,1 1 0 15,2 2-1-15,1-6 2 16,4 0 0-16,-2-4 1 16,5 1 0-16,-10 2-2 15,3 4 1-15,-1-4-3 16,-5-2 1-16,6 3 0 16,-3-6 0-16,-2 4 0 0,3-1-1 15,3-1 1-15,-1 5 1 16,-1 1 0-16,1 2 0 15,-3-3 0-15,0 0-1 16,-1-2 1-16,-5-3-1 16,-2 2 0-16,-3-5-1 15,0 1 1-15,2 3-1 0,0-1 2 16,-2 4-1 0,3 0 0-16,-3-1-1 0,0-2 1 15,-3-4 0-15,-3 0-1 16,-2-2 0-16,-3 0 0 15,1 2 0-15,0 0 0 16,0 0 1-16,0 0-1 16,0-1 1-16,0 0 0 15,0 0-1-15,0 0 2 16,0 0 0-16,0 1 3 16,-1 0 0-16,0 0-1 15,-20 5 1-15,-30 13 0 16,28-11-2-16,-1 0-2 15,1-3-1-15,-3-2 0 16,1 0 0-16,1-5 1 16,0 2 0-16,3-2 2 15,4-2 5-15,2 0 4 16,3 2 3-16,4 2 6 0,5 2-2 16,1 1-2-16,4 3-3 15,-2-5-10-15,0-1-2 16,0 0-2-16,0-1 0 15,0 1-1-15,1 0 0 16,13 0 0-16,30 3 1 16,-24 1 0-16,3-1-1 15,0 0 1-15,1-2 0 16,5-3 0-16,2 9 0 0,-2-5 1 16,1 6 0-16,-7-2 0 15,-7-8 0-15,-2 4 0 16,-7-6 1-16,-3 3-2 15,1 6 1-15,-5-9-1 16,10 6 0-16,-6-2 0 16,1-6 0-16,1 4 0 15,-12-7 0-15,2-3 0 16,-3-2 0-16,3-3 0 16,-1-1 0-16,-2 0 0 15,-1 1 1-15,-5-2 0 16,-4 2 1-16,-4-2 2 15,0-1 1-15,-3 0 9 16,4 0 2-16,5 5 7 16,3 2 3-16,5 8-2 15,5 4 0-15,3 4-6 0,4 4-4 16,-5-6-7-16,0 0-2 16,1 1-19-16,5 8-2 15</inkml:trace>
  <inkml:trace contextRef="#ctx0" brushRef="#br0" timeOffset="16333.895">14971 17366 1360 0,'-1'-1'240'16,"-2"-3"-57"-16,-3 14-93 15,0 11-20-15,-5 14-30 16,-2 6-7-16,0 5-17 16,0 0-5-16,5-4-5 15,2-6-2-15,3-12-1 16,3-11 2-16,2-16 7 16,3-7 0-16,3-18 3 15,3-4-1-15,-2-12-4 16,-2 0-2-16,-2 3-4 0,-4 2 7 15,-1 11 14-15,-4 8 6 16,1 13 3-16,1 7-8 16,0 6-18-16,5 7-5 15,6 3-6-15,2 1 0 16,17 6-1-16,4-1 0 16,14 4 1-16,1-1 1 15,2 4 2-15,-7 2 0 0,-13-1 1 16,-4 1 2-16,-18-7 0 15,-6-2 3-15,-11-4 5 16,-12-3 1-16,-8-4 7 16,-12-1 5-16,-15-5 2 15,-2 1 1-15,0-4-9 16,9-2-6-16,24 1-12 16,7-2-20-16,19-2-65 15,11-1-80-15</inkml:trace>
  <inkml:trace contextRef="#ctx0" brushRef="#br0" timeOffset="16742.4826">15321 17632 1482 0,'0'0'247'16,"4"5"-69"-16,2 0-35 0,6 7-56 16,0 6-17-16,1 7-31 15,-3 3-10-15,-5-1-9 16,1-5 0-16,-5-6-10 15,1-7 0-15,-2-7 4 16,0-2 1-16,-2-13 2 16,-1-6-3-16,5-7-6 15,5-1-2-15,7-2-2 16,4 9 3-16,4 2 8 16,3 2 1-16,5 12 0 15,-1-2-4-15,1 8-7 16,-5 4-7-16,-11-2-66 15,-1 7-41-15,-8-7-183 16</inkml:trace>
  <inkml:trace contextRef="#ctx0" brushRef="#br0" timeOffset="17180.8002">15329 17475 1494 0,'1'-1'238'0,"11"1"-106"16,6 0-15-16,13 1-44 15,8 3-16-15,13 0-16 16,-5 0-8-16,-2 0-14 16,-7 1-3-16,-18-3-6 15,-6-2-2-15,-7 0 1 16,1-2-4-16,-8-3-6 16,-1-3-1-16,-5-6-3 15,-7-2 2-15,5-1 4 16,1 3 0-16,4 5 1 15,6 7 1-15,0 6 7 16,4 5 5-16,-2 9 10 16,-5 0 7-16,1 5 2 15,-1-1-5-15,-1-3-6 16,1-2-13-16,0-6-99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8/10/2020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41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03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|</a:t>
            </a:r>
            <a:r>
              <a:rPr lang="el-GR" dirty="0" smtClean="0"/>
              <a:t>Δ</a:t>
            </a:r>
            <a:r>
              <a:rPr lang="en-US" dirty="0" smtClean="0"/>
              <a:t>r|</a:t>
            </a:r>
            <a:r>
              <a:rPr lang="en-US" baseline="0" dirty="0" smtClean="0"/>
              <a:t> != </a:t>
            </a:r>
            <a:r>
              <a:rPr lang="el-GR" baseline="0" dirty="0" smtClean="0"/>
              <a:t>απόσταση που διανύει το σωματίδιο μεταξύ Α και Β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75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Πάλι</a:t>
            </a:r>
            <a:r>
              <a:rPr lang="el-GR" baseline="0" dirty="0" smtClean="0"/>
              <a:t> το παράδειγμα με τους παίκτες του μπάσκετ, αλλά τώρα κινούνται σε όλο το παρκέ. </a:t>
            </a:r>
            <a:r>
              <a:rPr lang="el-GR" baseline="0" dirty="0" smtClean="0">
                <a:sym typeface="Wingdings" panose="05000000000000000000" pitchFamily="2" charset="2"/>
              </a:rPr>
              <a:t> Διανυσματική μέση ταχύτητα ~ 0, αλλά όχι και απόσταση που διανύουν.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784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</a:t>
            </a:r>
            <a:r>
              <a:rPr lang="el-GR" baseline="0" dirty="0" smtClean="0"/>
              <a:t> εκφώνηση μας λέει ότι το σωματίδιο κινείται προς τα κάτω και δεξιά. Ενώ το σωματίδιο έχει επιτάχυνση στο </a:t>
            </a:r>
            <a:r>
              <a:rPr lang="en-US" baseline="0" dirty="0" smtClean="0"/>
              <a:t>x-</a:t>
            </a:r>
            <a:r>
              <a:rPr lang="el-GR" baseline="0" dirty="0" smtClean="0"/>
              <a:t>άξονα, στον </a:t>
            </a:r>
            <a:r>
              <a:rPr lang="en-US" baseline="0" dirty="0" smtClean="0"/>
              <a:t>y-</a:t>
            </a:r>
            <a:r>
              <a:rPr lang="el-GR" baseline="0" dirty="0" smtClean="0"/>
              <a:t>άξονα έχει σταθερή ταχύτητα (μηδενική επιτάχυνση). </a:t>
            </a:r>
            <a:br>
              <a:rPr lang="el-GR" baseline="0" dirty="0" smtClean="0"/>
            </a:br>
            <a:r>
              <a:rPr lang="el-GR" baseline="0" dirty="0" smtClean="0"/>
              <a:t>Το πρόβλημα έχει κίνηση και στις δυο διαστάσεις. Όμως, στον </a:t>
            </a:r>
            <a:r>
              <a:rPr lang="en-US" baseline="0" dirty="0" smtClean="0"/>
              <a:t>x-</a:t>
            </a:r>
            <a:r>
              <a:rPr lang="el-GR" baseline="0" dirty="0" smtClean="0"/>
              <a:t>άξονα είναι πρόβλημα σωματιδίου υπό σταθερή επιτάχυνση ενώ στον </a:t>
            </a:r>
            <a:r>
              <a:rPr lang="en-US" baseline="0" dirty="0" smtClean="0"/>
              <a:t>y-</a:t>
            </a:r>
            <a:r>
              <a:rPr lang="el-GR" baseline="0" dirty="0" smtClean="0"/>
              <a:t>άξονα είναι πρόβλημα σωματιδίου υπό σταθερή ταχύτητα.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938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vf</a:t>
            </a:r>
            <a:r>
              <a:rPr lang="en-US" baseline="0" dirty="0" smtClean="0"/>
              <a:t> = [(20 + 4)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– 15j]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092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vf</a:t>
            </a:r>
            <a:r>
              <a:rPr lang="en-US" baseline="0" dirty="0" smtClean="0"/>
              <a:t> = (40i – 15j) m/s</a:t>
            </a:r>
          </a:p>
          <a:p>
            <a:r>
              <a:rPr lang="en-US" baseline="0" dirty="0" smtClean="0"/>
              <a:t> </a:t>
            </a:r>
            <a:r>
              <a:rPr lang="el-GR" baseline="0" dirty="0" smtClean="0"/>
              <a:t>θ = </a:t>
            </a:r>
            <a:r>
              <a:rPr lang="en-US" baseline="0" dirty="0" err="1" smtClean="0"/>
              <a:t>arctan</a:t>
            </a:r>
            <a:r>
              <a:rPr lang="en-US" baseline="0" dirty="0" smtClean="0"/>
              <a:t>(</a:t>
            </a:r>
            <a:r>
              <a:rPr lang="en-US" baseline="0" dirty="0" err="1" smtClean="0"/>
              <a:t>uyf</a:t>
            </a:r>
            <a:r>
              <a:rPr lang="en-US" baseline="0" dirty="0" smtClean="0"/>
              <a:t>/</a:t>
            </a:r>
            <a:r>
              <a:rPr lang="en-US" baseline="0" dirty="0" err="1" smtClean="0"/>
              <a:t>uxf</a:t>
            </a:r>
            <a:r>
              <a:rPr lang="en-US" baseline="0" dirty="0" smtClean="0"/>
              <a:t>) = -21^o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uf</a:t>
            </a:r>
            <a:r>
              <a:rPr lang="en-US" baseline="0" dirty="0" smtClean="0"/>
              <a:t> = |</a:t>
            </a:r>
            <a:r>
              <a:rPr lang="en-US" baseline="0" dirty="0" err="1" smtClean="0"/>
              <a:t>vf</a:t>
            </a:r>
            <a:r>
              <a:rPr lang="en-US" baseline="0" dirty="0" smtClean="0"/>
              <a:t>| = 43 m/s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6617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xf</a:t>
            </a:r>
            <a:r>
              <a:rPr lang="en-US" baseline="0" dirty="0" smtClean="0"/>
              <a:t> = 20t + 2t^2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yf</a:t>
            </a:r>
            <a:r>
              <a:rPr lang="en-US" baseline="0" dirty="0" smtClean="0"/>
              <a:t> = -15t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rf</a:t>
            </a:r>
            <a:r>
              <a:rPr lang="en-US" baseline="0" dirty="0" smtClean="0"/>
              <a:t> = (20t + 2t^2)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– 15j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68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9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5.jpg"/><Relationship Id="rId7" Type="http://schemas.openxmlformats.org/officeDocument/2006/relationships/customXml" Target="../ink/ink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customXml" Target="../ink/ink11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16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customXml" Target="../ink/ink17.xml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18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19.xml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2.xml"/><Relationship Id="rId4" Type="http://schemas.openxmlformats.org/officeDocument/2006/relationships/image" Target="NULL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4.xml"/><Relationship Id="rId7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1485900" y="152400"/>
            <a:ext cx="6172200" cy="1371600"/>
          </a:xfrm>
          <a:prstGeom prst="ribbon2">
            <a:avLst>
              <a:gd name="adj1" fmla="val 19136"/>
              <a:gd name="adj2" fmla="val 75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διάλεξη θα ξεκινήσει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στις 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en-US" sz="2800" noProof="0" dirty="0">
                <a:solidFill>
                  <a:prstClr val="white"/>
                </a:solidFill>
                <a:latin typeface="Calibri" panose="020F0502020204030204"/>
              </a:rPr>
              <a:t>1</a:t>
            </a:r>
            <a:r>
              <a:rPr lang="en-US" sz="2800" dirty="0" smtClean="0">
                <a:solidFill>
                  <a:prstClr val="white"/>
                </a:solidFill>
                <a:latin typeface="Calibri" panose="020F0502020204030204"/>
              </a:rPr>
              <a:t>5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ακριβώς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  <a:endParaRPr lang="en-US" dirty="0" smtClean="0"/>
          </a:p>
          <a:p>
            <a:endParaRPr lang="el-GR" dirty="0"/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Δυο Διαστάσεις</a:t>
            </a:r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05000"/>
            <a:ext cx="4124463" cy="295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425590"/>
            <a:ext cx="7415050" cy="489900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l-GR" dirty="0" smtClean="0"/>
              <a:t>Μελέτη κίνησης σε δυο διαστάσεις</a:t>
            </a:r>
          </a:p>
          <a:p>
            <a:pPr lvl="1"/>
            <a:r>
              <a:rPr lang="el-GR" dirty="0" smtClean="0"/>
              <a:t>Κίνηση στο επίπεδο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Χρήσιμη σε πολλές εφαρμογές</a:t>
            </a:r>
          </a:p>
          <a:p>
            <a:pPr lvl="1"/>
            <a:r>
              <a:rPr lang="el-GR" dirty="0" smtClean="0"/>
              <a:t>Κίνηση ρομπότ στο επίπεδο</a:t>
            </a:r>
          </a:p>
          <a:p>
            <a:pPr lvl="1"/>
            <a:r>
              <a:rPr lang="el-GR" dirty="0" smtClean="0"/>
              <a:t>Οποιασδήποτε μορφής βολής/βαλλιστική κίνηση</a:t>
            </a:r>
          </a:p>
          <a:p>
            <a:pPr lvl="1"/>
            <a:r>
              <a:rPr lang="el-GR" dirty="0" smtClean="0"/>
              <a:t>Ηλεκτρόνια σε ηλεκτρομαγνητικά πεδία</a:t>
            </a:r>
          </a:p>
          <a:p>
            <a:pPr lvl="1"/>
            <a:r>
              <a:rPr lang="el-GR" dirty="0" smtClean="0"/>
              <a:t>Κυκλική κίνηση δορυφόρου</a:t>
            </a:r>
          </a:p>
          <a:p>
            <a:pPr marL="365760" lvl="1" indent="0">
              <a:buNone/>
            </a:pPr>
            <a:r>
              <a:rPr lang="el-GR" dirty="0" smtClean="0"/>
              <a:t>κ.α.</a:t>
            </a:r>
          </a:p>
        </p:txBody>
      </p:sp>
    </p:spTree>
    <p:extLst>
      <p:ext uri="{BB962C8B-B14F-4D97-AF65-F5344CB8AC3E}">
        <p14:creationId xmlns:p14="http://schemas.microsoft.com/office/powerpoint/2010/main" val="389230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0"/>
                <a:ext cx="7796050" cy="5051409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l-GR" dirty="0" smtClean="0"/>
                  <a:t>Είδαμε σε προηγούμενη διάλεξη την κίνηση σε μια διάσταση (οριζόντιος άξονας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)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r>
                  <a:rPr lang="el-GR" dirty="0" smtClean="0"/>
                  <a:t>Ας επεκτείνουμε τις ιδέες μας στο χώρο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Χώρος επιπέδου</a:t>
                </a:r>
                <a:br>
                  <a:rPr lang="el-GR" dirty="0" smtClean="0"/>
                </a:br>
                <a:endParaRPr lang="el-GR" dirty="0" smtClean="0"/>
              </a:p>
              <a:p>
                <a:r>
                  <a:rPr lang="el-GR" dirty="0" smtClean="0"/>
                  <a:t>Θα κάνουμε εκτεταμένη χρήση διανυσμάτων</a:t>
                </a:r>
              </a:p>
              <a:p>
                <a:pPr lvl="1"/>
                <a:r>
                  <a:rPr lang="el-GR" dirty="0" smtClean="0"/>
                  <a:t>…αλλά και ανάλυσης σε συνιστώσες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l-GR" dirty="0" smtClean="0"/>
                  <a:t>Η γνώση όμως της μονοδιάστατης κίνησης θα είναι πολύτιμη!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0"/>
                <a:ext cx="7796050" cy="505140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3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70102"/>
            <a:ext cx="3971078" cy="353069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Στη μια διάσταση, μας αρκούσε ένα μονόμετρο μέγεθος (</a:t>
                </a:r>
                <a:r>
                  <a:rPr lang="el-GR" dirty="0" err="1" smtClean="0"/>
                  <a:t>αριθμ</a:t>
                </a:r>
                <a:r>
                  <a:rPr lang="el-GR" dirty="0" smtClean="0"/>
                  <a:t>. τιμή) για να ορίσουμε τη θέση ενός σωματιδίου</a:t>
                </a:r>
              </a:p>
              <a:p>
                <a:r>
                  <a:rPr lang="el-GR" dirty="0" smtClean="0"/>
                  <a:t>Στις δυο διαστάσεις, χρειαζόμαστε το 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διάνυσμα θέσης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l-GR" dirty="0"/>
              </a:p>
              <a:p>
                <a:pPr lvl="1"/>
                <a:r>
                  <a:rPr lang="el-GR" dirty="0" smtClean="0"/>
                  <a:t>Ξεκινά από το (0,0) και φτάνει </a:t>
                </a:r>
                <a:br>
                  <a:rPr lang="el-GR" dirty="0" smtClean="0"/>
                </a:br>
                <a:r>
                  <a:rPr lang="el-GR" dirty="0" smtClean="0"/>
                  <a:t>ως τη θέση του σωματιδίου </a:t>
                </a:r>
                <a:br>
                  <a:rPr lang="el-GR" dirty="0" smtClean="0"/>
                </a:br>
                <a:r>
                  <a:rPr lang="el-GR" dirty="0" smtClean="0"/>
                  <a:t>στο επίπεδο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ετατόπιση </a:t>
                </a:r>
                <a14:m>
                  <m:oMath xmlns:m="http://schemas.openxmlformats.org/officeDocument/2006/math">
                    <m:r>
                      <a:rPr lang="el-GR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acc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el-GR" dirty="0" smtClean="0"/>
                  <a:t>Διαφορά μεταξύ τελικής και</a:t>
                </a:r>
                <a:br>
                  <a:rPr lang="el-GR" dirty="0" smtClean="0"/>
                </a:br>
                <a:r>
                  <a:rPr lang="el-GR" dirty="0" smtClean="0"/>
                  <a:t>αρχικής θέσης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4623708"/>
              </a:xfrm>
              <a:blipFill>
                <a:blip r:embed="rId4"/>
                <a:stretch>
                  <a:fillRect t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158080" y="4930920"/>
              <a:ext cx="1566000" cy="1477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50520" y="4925520"/>
                <a:ext cx="1579320" cy="14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71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Ορίζουμε τη 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Μέση </a:t>
                </a:r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Τ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αχύτητα</a:t>
                </a:r>
                <a:r>
                  <a:rPr lang="el-GR" dirty="0" smtClean="0"/>
                  <a:t> σε ένα χρονικό διάστημα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 smtClean="0"/>
                  <a:t>:</a:t>
                </a:r>
                <a:endParaRPr lang="en-US" sz="1050" dirty="0" smtClean="0"/>
              </a:p>
              <a:p>
                <a:pPr marL="68580" indent="0">
                  <a:buNone/>
                </a:pPr>
                <a:endParaRPr lang="en-US" sz="120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sz="900" dirty="0" smtClean="0"/>
              </a:p>
              <a:p>
                <a:r>
                  <a:rPr lang="el-GR" dirty="0" smtClean="0"/>
                  <a:t>Διάνυσμα με ίδια διεύθυνση και φορά με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Θυμηθείτε από την κίνηση σε μια διάσταση:</a:t>
                </a:r>
                <a:endParaRPr lang="en-US" dirty="0"/>
              </a:p>
              <a:p>
                <a:pPr marL="365760" lvl="1" indent="0">
                  <a:buNone/>
                </a:pPr>
                <a:endParaRPr lang="en-US" sz="1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en-US" sz="1100" dirty="0" smtClean="0"/>
              </a:p>
              <a:p>
                <a:r>
                  <a:rPr lang="el-GR" dirty="0" smtClean="0"/>
                  <a:t>Διάνυσμα ανεξάρτητο της διαδρομής!</a:t>
                </a:r>
              </a:p>
              <a:p>
                <a:pPr lvl="1"/>
                <a:r>
                  <a:rPr lang="el-GR" dirty="0" smtClean="0"/>
                  <a:t>Γιατί; Εξαρτάται μόνο από το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2"/>
                <a:r>
                  <a:rPr lang="el-GR" dirty="0" smtClean="0"/>
                  <a:t>Που εξαρτάται μόνο από την αρχική και την τελική θέση του σωματιδίου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3"/>
                <a:stretch>
                  <a:fillRect t="-10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1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1623" cy="45475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θεωρήσουμε ένα σωματίδιο που κινείται ανάμεσα σε 2 σημεία, Α και Β.</a:t>
                </a:r>
              </a:p>
              <a:p>
                <a:r>
                  <a:rPr lang="el-GR" dirty="0" smtClean="0"/>
                  <a:t>Παρατηρούμε το</a:t>
                </a:r>
                <a:br>
                  <a:rPr lang="el-GR" dirty="0" smtClean="0"/>
                </a:br>
                <a:r>
                  <a:rPr lang="el-GR" dirty="0" smtClean="0"/>
                  <a:t>σωματίδιο σε όλο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μικρότερα χρονικά δια</a:t>
                </a:r>
                <a:r>
                  <a:rPr lang="en-US" dirty="0" smtClean="0"/>
                  <a:t>-</a:t>
                </a:r>
                <a:br>
                  <a:rPr lang="en-US" dirty="0" smtClean="0"/>
                </a:br>
                <a:r>
                  <a:rPr lang="el-GR" dirty="0" err="1" smtClean="0"/>
                  <a:t>στήματα</a:t>
                </a:r>
                <a:r>
                  <a:rPr lang="en-US" dirty="0"/>
                  <a:t> </a:t>
                </a:r>
                <a:r>
                  <a:rPr lang="el-GR" dirty="0" smtClean="0"/>
                  <a:t>(Β, Β’, Β’’)</a:t>
                </a:r>
              </a:p>
              <a:p>
                <a:r>
                  <a:rPr lang="el-GR" dirty="0" smtClean="0"/>
                  <a:t>Η κατεύθυνση του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πλησιάζει αυτήν της </a:t>
                </a:r>
                <a:br>
                  <a:rPr lang="el-GR" dirty="0" smtClean="0"/>
                </a:br>
                <a:r>
                  <a:rPr lang="el-GR" dirty="0" smtClean="0"/>
                  <a:t>εφαπτομένης της κα-</a:t>
                </a:r>
                <a:br>
                  <a:rPr lang="el-GR" dirty="0" smtClean="0"/>
                </a:br>
                <a:r>
                  <a:rPr lang="el-GR" dirty="0" err="1" smtClean="0"/>
                  <a:t>μπύλης</a:t>
                </a:r>
                <a:r>
                  <a:rPr lang="el-GR" dirty="0" smtClean="0"/>
                  <a:t> στο σημείο Α.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1623" cy="4547508"/>
              </a:xfrm>
              <a:blipFill rotWithShape="0">
                <a:blip r:embed="rId2"/>
                <a:stretch>
                  <a:fillRect t="-10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1685" r="1522"/>
          <a:stretch/>
        </p:blipFill>
        <p:spPr>
          <a:xfrm>
            <a:off x="4327022" y="2057400"/>
            <a:ext cx="4343400" cy="44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8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90908" cy="464921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Στιγμιαία Ταχύτητα</a:t>
                </a:r>
                <a:endParaRPr lang="en-US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</m:oMath>
                </a14:m>
                <a:endParaRPr lang="el-GR" b="1" dirty="0" smtClean="0"/>
              </a:p>
              <a:p>
                <a:r>
                  <a:rPr lang="el-GR" dirty="0" smtClean="0"/>
                  <a:t>Η κατεύθυνση της</a:t>
                </a:r>
                <a:br>
                  <a:rPr lang="el-GR" dirty="0" smtClean="0"/>
                </a:br>
                <a:r>
                  <a:rPr lang="el-GR" dirty="0" smtClean="0"/>
                  <a:t>σε οποιοδήποτε σημείο</a:t>
                </a:r>
                <a:br>
                  <a:rPr lang="el-GR" dirty="0" smtClean="0"/>
                </a:br>
                <a:r>
                  <a:rPr lang="el-GR" dirty="0" smtClean="0"/>
                  <a:t>βρίσκεται στην </a:t>
                </a:r>
                <a:r>
                  <a:rPr lang="el-GR" dirty="0" err="1" smtClean="0"/>
                  <a:t>εφαπτο</a:t>
                </a:r>
                <a:r>
                  <a:rPr lang="el-GR" dirty="0" smtClean="0"/>
                  <a:t>-</a:t>
                </a:r>
                <a:br>
                  <a:rPr lang="el-GR" dirty="0" smtClean="0"/>
                </a:br>
                <a:r>
                  <a:rPr lang="el-GR" dirty="0" smtClean="0"/>
                  <a:t>μένη της καμπύλης στο</a:t>
                </a:r>
                <a:br>
                  <a:rPr lang="el-GR" dirty="0" smtClean="0"/>
                </a:br>
                <a:r>
                  <a:rPr lang="el-GR" dirty="0" smtClean="0"/>
                  <a:t>εκάστοτε σημείο</a:t>
                </a:r>
              </a:p>
              <a:p>
                <a:r>
                  <a:rPr lang="el-GR" dirty="0" smtClean="0"/>
                  <a:t>Ταχύτητα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l-GR" dirty="0" smtClean="0"/>
              </a:p>
              <a:p>
                <a:r>
                  <a:rPr lang="el-GR" dirty="0" smtClean="0"/>
                  <a:t>Θυμηθείτε:</a:t>
                </a:r>
                <a:br>
                  <a:rPr lang="el-GR" dirty="0" smtClean="0"/>
                </a:br>
                <a:r>
                  <a:rPr lang="el-GR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num>
                          <m:den>
                            <m:r>
                              <a:rPr lang="el-GR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 i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</m:e>
                    </m:func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  <m:acc>
                          <m:accPr>
                            <m:chr m:val="⃗"/>
                            <m:ctrlP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num>
                      <m:den>
                        <m:r>
                          <a:rPr lang="en-US" b="1" i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𝐝𝐭</m:t>
                        </m:r>
                      </m:den>
                    </m:f>
                  </m:oMath>
                </a14:m>
                <a:endParaRPr lang="el-GR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90908" cy="4649218"/>
              </a:xfrm>
              <a:blipFill>
                <a:blip r:embed="rId2"/>
                <a:stretch>
                  <a:fillRect t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1685" r="1522"/>
          <a:stretch/>
        </p:blipFill>
        <p:spPr>
          <a:xfrm>
            <a:off x="4327022" y="2057400"/>
            <a:ext cx="4343400" cy="44467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422520" y="1761840"/>
              <a:ext cx="2875320" cy="1115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2440" y="1751400"/>
                <a:ext cx="2896560" cy="11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10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43012" y="1371600"/>
                <a:ext cx="7931664" cy="417885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Μέση Επιτάχυνση</a:t>
                </a:r>
                <a:endParaRPr lang="en-US" b="1" dirty="0" smtClean="0"/>
              </a:p>
              <a:p>
                <a:pPr marL="68580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r>
                          <a:rPr lang="el-GR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el-GR" b="1" dirty="0" smtClean="0"/>
              </a:p>
              <a:p>
                <a:r>
                  <a:rPr lang="el-GR" dirty="0" smtClean="0"/>
                  <a:t>Διάνυσμα: έχει την ίδια κατεύθυνση με την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διανυσματική διαφορά ταχυτήτων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effectLst/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l-GR" dirty="0" smtClean="0"/>
              </a:p>
              <a:p>
                <a:r>
                  <a:rPr lang="el-GR" dirty="0" smtClean="0"/>
                  <a:t>Θυμηθείτε:</a:t>
                </a:r>
                <a:br>
                  <a:rPr lang="el-GR" dirty="0" smtClean="0"/>
                </a:br>
                <a:r>
                  <a:rPr lang="el-GR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𝐚𝐯𝐠</m:t>
                        </m:r>
                      </m:sub>
                    </m:sSub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>
                            <a:latin typeface="Cambria Math" panose="02040503050406030204" pitchFamily="18" charset="0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num>
                      <m:den>
                        <m:r>
                          <a:rPr lang="el-GR" b="1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 smtClean="0"/>
              </a:p>
              <a:p>
                <a:r>
                  <a:rPr lang="el-GR" dirty="0" smtClean="0"/>
                  <a:t>Παράδειγμα:</a:t>
                </a:r>
              </a:p>
              <a:p>
                <a:pPr lvl="1"/>
                <a:r>
                  <a:rPr lang="el-GR" dirty="0" smtClean="0"/>
                  <a:t>Βρείτε το 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012" y="1371600"/>
                <a:ext cx="7931664" cy="4178858"/>
              </a:xfrm>
              <a:blipFill rotWithShape="0">
                <a:blip r:embed="rId2"/>
                <a:stretch>
                  <a:fillRect t="-13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19" y="3581400"/>
            <a:ext cx="3937877" cy="290813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19" y="3613069"/>
            <a:ext cx="4203996" cy="284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146280" y="3669480"/>
              <a:ext cx="1013760" cy="706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9800" y="3660480"/>
                <a:ext cx="102420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5269320" y="3224880"/>
              <a:ext cx="3267720" cy="2496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62120" y="3215520"/>
                <a:ext cx="3284640" cy="251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556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90908" cy="5105400"/>
              </a:xfrm>
            </p:spPr>
            <p:txBody>
              <a:bodyPr>
                <a:normAutofit/>
              </a:bodyPr>
              <a:lstStyle/>
              <a:p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Στιγμιαία 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	</a:t>
                </a:r>
                <a:r>
                  <a:rPr lang="en-US" b="1" dirty="0" smtClean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l-GR" dirty="0" smtClean="0"/>
                  <a:t>Θυμηθείτε:</a:t>
                </a:r>
                <a:endParaRPr lang="en-US" dirty="0" smtClean="0"/>
              </a:p>
              <a:p>
                <a:pPr marL="68580" indent="0"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90908" cy="51054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839560" y="2625120"/>
              <a:ext cx="2508480" cy="514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2000" y="2614320"/>
                <a:ext cx="2527560" cy="53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26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853292"/>
            <a:ext cx="7872250" cy="4547508"/>
          </a:xfrm>
        </p:spPr>
        <p:txBody>
          <a:bodyPr>
            <a:normAutofit/>
          </a:bodyPr>
          <a:lstStyle/>
          <a:p>
            <a:r>
              <a:rPr lang="el-GR" dirty="0" smtClean="0"/>
              <a:t>Τι αλλαγές συμβαίνουν σε ένα σωματίδιο που επιταχύνει;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 smtClean="0"/>
              <a:t>Αλλαγή στο μέτρο της ταχύτητας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 smtClean="0"/>
              <a:t>Αλλαγή στην κατεύθυνση της ταχύτητας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 smtClean="0"/>
              <a:t>Αλλαγή και των δυο παραπάνω</a:t>
            </a:r>
            <a:endParaRPr lang="en-US" dirty="0" smtClean="0"/>
          </a:p>
          <a:p>
            <a:pPr marL="365760" lvl="1" indent="0">
              <a:buNone/>
            </a:pPr>
            <a:endParaRPr lang="el-GR" dirty="0"/>
          </a:p>
          <a:p>
            <a:r>
              <a:rPr lang="el-GR" dirty="0" smtClean="0"/>
              <a:t>Παράδειγμα:</a:t>
            </a:r>
          </a:p>
          <a:p>
            <a:pPr lvl="1"/>
            <a:r>
              <a:rPr lang="el-GR" dirty="0" smtClean="0"/>
              <a:t>Αυτοκίνητο με γκάζι, φρένο, τιμόνι. Ποια από αυτά προκαλούν την επιτάχυνσή του;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26520" y="3162960"/>
              <a:ext cx="201600" cy="190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7160" y="3150000"/>
                <a:ext cx="224280" cy="21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86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r>
              <a:rPr lang="en-US" dirty="0" smtClean="0"/>
              <a:t> (review…)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Ειδική περίπτωση: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l-GR" b="1" dirty="0"/>
                  <a:t> </a:t>
                </a:r>
                <a:r>
                  <a:rPr lang="el-GR" b="1" dirty="0" smtClean="0"/>
                  <a:t>μηδενική</a:t>
                </a:r>
                <a:r>
                  <a:rPr lang="en-US" b="1" dirty="0" smtClean="0"/>
                  <a:t> (</a:t>
                </a:r>
                <a:r>
                  <a:rPr lang="el-GR" b="1" dirty="0" smtClean="0"/>
                  <a:t>δηλ. ταχύτητα σταθερή)</a:t>
                </a:r>
                <a:r>
                  <a:rPr lang="en-US" sz="800" b="1" dirty="0"/>
                  <a:t/>
                </a:r>
                <a:br>
                  <a:rPr lang="en-US" sz="800" b="1" dirty="0"/>
                </a:br>
                <a:r>
                  <a:rPr lang="en-US" b="1" dirty="0"/>
                  <a:t/>
                </a:r>
                <a:br>
                  <a:rPr lang="en-US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endParaRPr lang="en-US" sz="800" dirty="0"/>
              </a:p>
              <a:p>
                <a:r>
                  <a:rPr lang="el-GR" dirty="0" smtClean="0"/>
                  <a:t>Ειδική περίπτωση: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l-GR" b="1" dirty="0" smtClean="0"/>
                  <a:t> σταθερή,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l-GR" b="1" dirty="0"/>
                  <a:t> </a:t>
                </a:r>
                <a:endParaRPr lang="el-GR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>      </a:t>
                </a:r>
                <a:r>
                  <a:rPr lang="el-GR" dirty="0" smtClean="0"/>
                  <a:t>ή</a:t>
                </a:r>
                <a:r>
                  <a:rPr lang="el-GR" i="1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b="0" i="1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262286"/>
              </a:xfrm>
              <a:blipFill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536800" y="1935720"/>
              <a:ext cx="301680" cy="310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6720" y="1927800"/>
                <a:ext cx="318240" cy="3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75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Μας ενδιαφέρει η κίνηση σε δυο διαστάσεις με </a:t>
            </a:r>
            <a:r>
              <a:rPr lang="el-GR" b="1" u="sng" dirty="0" smtClean="0"/>
              <a:t>σταθερή</a:t>
            </a:r>
            <a:r>
              <a:rPr lang="el-GR" dirty="0" smtClean="0"/>
              <a:t> επιτάχυνση</a:t>
            </a:r>
          </a:p>
          <a:p>
            <a:pPr lvl="1"/>
            <a:r>
              <a:rPr lang="el-GR" dirty="0" smtClean="0"/>
              <a:t>…όμοια με ό,τι κάναμε στην κίνηση στη μια διάσταση</a:t>
            </a:r>
          </a:p>
          <a:p>
            <a:endParaRPr lang="en-US" dirty="0" smtClean="0"/>
          </a:p>
          <a:p>
            <a:r>
              <a:rPr lang="el-GR" dirty="0" smtClean="0"/>
              <a:t>Θα σκεφτόμαστε με βάση την παρακάτω «αρχή»:</a:t>
            </a:r>
          </a:p>
          <a:p>
            <a:pPr lvl="1"/>
            <a:r>
              <a:rPr lang="el-GR" b="1" dirty="0" smtClean="0"/>
              <a:t>Η κίνηση σε δυο διαστάσεις μπορεί να μοντελοποιηθεί ως δυο ανεξάρτητες ευθύγραμμες κινήσεις σε δυο κάθετους άξονες:</a:t>
            </a:r>
          </a:p>
          <a:p>
            <a:pPr lvl="2"/>
            <a:r>
              <a:rPr lang="el-GR" b="1" dirty="0" smtClean="0"/>
              <a:t>Τον άξονα των </a:t>
            </a:r>
            <a:r>
              <a:rPr lang="en-US" b="1" dirty="0" smtClean="0"/>
              <a:t>x</a:t>
            </a:r>
          </a:p>
          <a:p>
            <a:pPr lvl="2"/>
            <a:r>
              <a:rPr lang="el-GR" b="1" dirty="0" smtClean="0"/>
              <a:t>Τον άξονα των </a:t>
            </a:r>
            <a:r>
              <a:rPr lang="en-US" b="1" dirty="0" smtClean="0"/>
              <a:t>y</a:t>
            </a:r>
          </a:p>
          <a:p>
            <a:endParaRPr lang="en-US" dirty="0" smtClean="0"/>
          </a:p>
          <a:p>
            <a:r>
              <a:rPr lang="el-GR" dirty="0" smtClean="0"/>
              <a:t>Έτσι, η κίνηση στον έναν άξονα δεν επηρεάζει την κίνηση στον άλλο (και αντίστροφα)</a:t>
            </a:r>
          </a:p>
        </p:txBody>
      </p:sp>
    </p:spTree>
    <p:extLst>
      <p:ext uri="{BB962C8B-B14F-4D97-AF65-F5344CB8AC3E}">
        <p14:creationId xmlns:p14="http://schemas.microsoft.com/office/powerpoint/2010/main" val="353519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000" b="1" dirty="0" smtClean="0"/>
                  <a:t>Διάνυσμα θέσης</a:t>
                </a: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2000" b="1" dirty="0" smtClean="0"/>
              </a:p>
              <a:p>
                <a:pPr marL="68580" indent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</a:t>
                </a:r>
                <a:r>
                  <a:rPr lang="el-GR" sz="2000" dirty="0" smtClean="0"/>
                  <a:t>με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000" dirty="0" smtClean="0"/>
                  <a:t> τα μοναδιαία διανύσματα του επιπέδου</a:t>
                </a:r>
              </a:p>
              <a:p>
                <a:endParaRPr lang="en-US" sz="1050" dirty="0" smtClean="0"/>
              </a:p>
              <a:p>
                <a:r>
                  <a:rPr lang="el-GR" sz="2000" dirty="0" smtClean="0"/>
                  <a:t>Αν ξέρουμε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sz="2000" dirty="0" smtClean="0"/>
                  <a:t>, μπορούμε να βρούμε τη στιγμιαία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000" dirty="0" smtClean="0"/>
                  <a:t>, </a:t>
                </a:r>
                <a:r>
                  <a:rPr lang="el-GR" sz="2000" dirty="0" smtClean="0"/>
                  <a:t>ως</a:t>
                </a:r>
                <a:endParaRPr lang="en-US" sz="2000" dirty="0" smtClean="0"/>
              </a:p>
              <a:p>
                <a:pPr marL="68580" indent="0">
                  <a:buNone/>
                </a:pPr>
                <a:endParaRPr lang="en-US" sz="105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endParaRPr lang="en-US" sz="2000" dirty="0" smtClean="0"/>
              </a:p>
              <a:p>
                <a:r>
                  <a:rPr lang="el-GR" sz="2000" dirty="0" smtClean="0"/>
                  <a:t>Επίσης,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,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l-GR" sz="2000" dirty="0" smtClean="0"/>
                  <a:t>Αντικαθιστώντας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  <m:oMath xmlns:m="http://schemas.openxmlformats.org/officeDocument/2006/math"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l-GR" sz="2000" dirty="0" smtClean="0"/>
                  <a:t>Δηλ.</a:t>
                </a:r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r>
                  <a:rPr lang="el-GR" b="1" dirty="0" smtClean="0"/>
                  <a:t/>
                </a:r>
                <a:br>
                  <a:rPr lang="el-GR" b="1" dirty="0" smtClean="0"/>
                </a:br>
                <a:endParaRPr lang="en-US" b="1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2"/>
                <a:stretch>
                  <a:fillRect t="-5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9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000" b="1" dirty="0" smtClean="0"/>
                  <a:t>Διάνυσμα θέσης</a:t>
                </a:r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2000" b="1" dirty="0" smtClean="0"/>
              </a:p>
              <a:p>
                <a:pPr marL="68580" indent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</a:t>
                </a:r>
                <a:r>
                  <a:rPr lang="el-GR" sz="2000" dirty="0" smtClean="0"/>
                  <a:t>με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000" dirty="0" smtClean="0"/>
                  <a:t> τα μοναδιαία διανύσματα του επιπέδου</a:t>
                </a:r>
              </a:p>
              <a:p>
                <a:endParaRPr lang="el-GR" sz="2000" dirty="0" smtClean="0"/>
              </a:p>
              <a:p>
                <a:r>
                  <a:rPr lang="el-GR" sz="2000" dirty="0" smtClean="0"/>
                  <a:t>Αναλύοντας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   =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endParaRPr lang="el-GR" sz="2000" dirty="0" smtClean="0"/>
              </a:p>
              <a:p>
                <a:r>
                  <a:rPr lang="el-GR" sz="2000" dirty="0" smtClean="0"/>
                  <a:t>Έτσι,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0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2"/>
                <a:stretch>
                  <a:fillRect t="-5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82360" y="2714400"/>
              <a:ext cx="5883480" cy="2245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3000" y="2703600"/>
                <a:ext cx="5902200" cy="226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55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490908" cy="3508977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γράψουμε τις δυο </a:t>
                </a:r>
                <a:r>
                  <a:rPr lang="el-GR" i="1" dirty="0" smtClean="0"/>
                  <a:t>διανυσματικές</a:t>
                </a:r>
                <a:r>
                  <a:rPr lang="el-GR" dirty="0" smtClean="0"/>
                  <a:t> εξισώσεις κίνησης σε δυο διαστάσεις με </a:t>
                </a:r>
                <a:r>
                  <a:rPr lang="el-GR" u="sng" dirty="0" smtClean="0"/>
                  <a:t>σταθερή επιτάχυνση</a:t>
                </a:r>
                <a:br>
                  <a:rPr lang="el-GR" u="sng" dirty="0" smtClean="0"/>
                </a:br>
                <a:endParaRPr lang="el-GR" u="sng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l-GR" sz="2800" b="1" dirty="0" smtClean="0"/>
                  <a:t/>
                </a:r>
                <a:br>
                  <a:rPr lang="el-GR" sz="2800" b="1" dirty="0" smtClean="0"/>
                </a:br>
                <a:endParaRPr lang="en-US" sz="2800" b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490908" cy="3508977"/>
              </a:xfrm>
              <a:blipFill rotWithShape="0">
                <a:blip r:embed="rId2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69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1" y="1371600"/>
                <a:ext cx="7804989" cy="487680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/>
                  <a:t>:</a:t>
                </a:r>
                <a:endParaRPr lang="el-GR" b="1" u="sng" dirty="0" smtClean="0"/>
              </a:p>
              <a:p>
                <a:r>
                  <a:rPr lang="el-GR" sz="1800" dirty="0" smtClean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 smtClean="0"/>
                  <a:t>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A</a:t>
                </a:r>
                <a:r>
                  <a:rPr lang="en-US" sz="1800" dirty="0"/>
                  <a:t>) </a:t>
                </a:r>
                <a:r>
                  <a:rPr lang="el-GR" sz="1800" dirty="0" smtClean="0"/>
                  <a:t>Βρείτε το διάνυσμα της ταχύτητας κάθε χρονική στιγμή.</a:t>
                </a:r>
                <a:br>
                  <a:rPr lang="el-GR" sz="1800" dirty="0" smtClean="0"/>
                </a:br>
                <a:r>
                  <a:rPr lang="el-GR" sz="1800" dirty="0" smtClean="0"/>
                  <a:t>Β) Βρείτε την ταχύτητα</a:t>
                </a:r>
                <a:br>
                  <a:rPr lang="el-GR" sz="1800" dirty="0" smtClean="0"/>
                </a:br>
                <a:r>
                  <a:rPr lang="el-GR" sz="1800" dirty="0" smtClean="0"/>
                  <a:t>σε μέτρο και κατεύθυνση</a:t>
                </a:r>
                <a:br>
                  <a:rPr lang="el-GR" sz="1800" dirty="0" smtClean="0"/>
                </a:br>
                <a:r>
                  <a:rPr lang="el-GR" sz="1800" dirty="0" smtClean="0"/>
                  <a:t>όταν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 smtClean="0"/>
                  <a:t>, </a:t>
                </a:r>
                <a:r>
                  <a:rPr lang="el-GR" sz="1800" dirty="0" smtClean="0"/>
                  <a:t>δηλ. τη γωνία</a:t>
                </a:r>
                <a:br>
                  <a:rPr lang="el-GR" sz="1800" dirty="0" smtClean="0"/>
                </a:br>
                <a:r>
                  <a:rPr lang="el-GR" sz="1800" dirty="0" smtClean="0"/>
                  <a:t>του διανύσματος της</a:t>
                </a:r>
                <a:br>
                  <a:rPr lang="el-GR" sz="1800" dirty="0" smtClean="0"/>
                </a:br>
                <a:r>
                  <a:rPr lang="el-GR" sz="1800" dirty="0" smtClean="0"/>
                  <a:t>ταχύτητας με τον άξονα</a:t>
                </a:r>
                <a:br>
                  <a:rPr lang="el-GR" sz="1800" dirty="0" smtClean="0"/>
                </a:br>
                <a:r>
                  <a:rPr lang="el-GR" sz="1800" dirty="0" smtClean="0"/>
                  <a:t>των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 smtClean="0"/>
                  <a:t>.</a:t>
                </a:r>
                <a:br>
                  <a:rPr lang="en-US" sz="1800" dirty="0" smtClean="0"/>
                </a:br>
                <a:r>
                  <a:rPr lang="el-GR" sz="1800" dirty="0" smtClean="0"/>
                  <a:t>Γ) Βρείτε τις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err="1" smtClean="0"/>
                  <a:t>συντεταγ</a:t>
                </a:r>
                <a:r>
                  <a:rPr lang="el-GR" sz="1800" dirty="0" smtClean="0"/>
                  <a:t>-</a:t>
                </a:r>
                <a:br>
                  <a:rPr lang="el-GR" sz="1800" dirty="0" smtClean="0"/>
                </a:br>
                <a:r>
                  <a:rPr lang="el-GR" sz="1800" dirty="0" err="1" smtClean="0"/>
                  <a:t>μένες</a:t>
                </a:r>
                <a:r>
                  <a:rPr lang="el-GR" sz="1800" dirty="0" smtClean="0"/>
                  <a:t> του σωματιδίου για</a:t>
                </a:r>
                <a:br>
                  <a:rPr lang="el-GR" sz="1800" dirty="0" smtClean="0"/>
                </a:br>
                <a:r>
                  <a:rPr lang="el-GR" sz="1800" dirty="0" smtClean="0"/>
                  <a:t>κάθε χρονική στιγμή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1800" dirty="0" smtClean="0"/>
                  <a:t>, και</a:t>
                </a:r>
                <a:br>
                  <a:rPr lang="el-GR" sz="1800" dirty="0" smtClean="0"/>
                </a:br>
                <a:r>
                  <a:rPr lang="el-GR" sz="1800" dirty="0" smtClean="0"/>
                  <a:t>το διάνυσμα θέσης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 smtClean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1" y="1371600"/>
                <a:ext cx="7804989" cy="4876800"/>
              </a:xfrm>
              <a:blipFill>
                <a:blip r:embed="rId3"/>
                <a:stretch>
                  <a:fillRect t="-1000" r="-1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81" y="3276600"/>
            <a:ext cx="4733681" cy="2438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018240" y="543600"/>
              <a:ext cx="5595120" cy="5369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0320" y="534240"/>
                <a:ext cx="5612760" cy="538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15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47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</a:t>
                </a:r>
                <a:r>
                  <a:rPr lang="el-GR" b="1" u="sng" dirty="0" smtClean="0"/>
                  <a:t>- Λύση</a:t>
                </a:r>
                <a:r>
                  <a:rPr lang="el-GR" dirty="0" smtClean="0"/>
                  <a:t>:</a:t>
                </a:r>
              </a:p>
              <a:p>
                <a:r>
                  <a:rPr lang="el-GR" sz="1800" dirty="0" smtClean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y-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.</a:t>
                </a:r>
                <a:br>
                  <a:rPr lang="en-US" sz="1800" dirty="0"/>
                </a:br>
                <a:r>
                  <a:rPr lang="en-US" sz="1800" dirty="0" smtClean="0"/>
                  <a:t>A) </a:t>
                </a:r>
                <a:r>
                  <a:rPr lang="el-GR" sz="1800" dirty="0" smtClean="0"/>
                  <a:t>Βρείτε το διάνυσμα της ταχύτητας κάθε χρονική στιγμή.</a:t>
                </a:r>
                <a:br>
                  <a:rPr lang="el-GR" sz="1800" dirty="0" smtClean="0"/>
                </a:br>
                <a:endParaRPr lang="en-US" sz="18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4708" cy="4178749"/>
              </a:xfrm>
              <a:blipFill>
                <a:blip r:embed="rId3"/>
                <a:stretch>
                  <a:fillRect t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46133"/>
            <a:ext cx="4291995" cy="22108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81760" y="3153240"/>
              <a:ext cx="6213240" cy="3323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560" y="3145680"/>
                <a:ext cx="6230880" cy="33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83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371600"/>
                <a:ext cx="74147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 - Λύση</a:t>
                </a:r>
                <a:r>
                  <a:rPr lang="el-GR" dirty="0"/>
                  <a:t>:</a:t>
                </a:r>
              </a:p>
              <a:p>
                <a:r>
                  <a:rPr lang="el-GR" sz="1800" dirty="0" smtClean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y-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σωματίδιο υφίσταται επιτάχυνση μόνο 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 ως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r>
                  <a:rPr lang="el-GR" sz="1800" dirty="0" smtClean="0"/>
                  <a:t>Β) Βρείτε την ταχύτητα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σε μέτρο και κατεύθυνση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όταν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l-GR" sz="1800" dirty="0" smtClean="0"/>
                  <a:t>, δηλ. τη γωνία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του διανύσματος της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ταχύτητας με τον άξονα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των </a:t>
                </a:r>
                <a:r>
                  <a:rPr lang="en-US" sz="1800" dirty="0" smtClean="0"/>
                  <a:t>x.</a:t>
                </a:r>
                <a:br>
                  <a:rPr lang="en-US" sz="1800" dirty="0" smtClean="0"/>
                </a:br>
                <a:endParaRPr lang="en-US" sz="18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371600"/>
                <a:ext cx="7414708" cy="4178749"/>
              </a:xfrm>
              <a:blipFill>
                <a:blip r:embed="rId3"/>
                <a:stretch>
                  <a:fillRect t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18" y="3733800"/>
            <a:ext cx="4168920" cy="21474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41440" y="726840"/>
              <a:ext cx="7887240" cy="5790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520" y="716760"/>
                <a:ext cx="7904520" cy="581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91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692" y="1371600"/>
                <a:ext cx="7414708" cy="4178749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 </a:t>
                </a:r>
                <a:r>
                  <a:rPr lang="el-GR" b="1" u="sng" dirty="0" smtClean="0"/>
                  <a:t>- Λύση</a:t>
                </a:r>
                <a:r>
                  <a:rPr lang="el-GR" dirty="0"/>
                  <a:t>:</a:t>
                </a:r>
              </a:p>
              <a:p>
                <a:r>
                  <a:rPr lang="el-GR" sz="1800" dirty="0" smtClean="0"/>
                  <a:t>Ένα σωματίδιο κινείται στο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επίπεδο, ξεκινώντας από το (0,0) και με αρχική ταχύτητα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x-</a:t>
                </a:r>
                <a:r>
                  <a:rPr lang="el-GR" sz="1800" dirty="0" smtClean="0"/>
                  <a:t>άξονα, και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στον </a:t>
                </a:r>
                <a:r>
                  <a:rPr lang="en-US" sz="1800" dirty="0" smtClean="0"/>
                  <a:t>y-</a:t>
                </a:r>
                <a:r>
                  <a:rPr lang="el-GR" sz="1800" dirty="0" smtClean="0"/>
                  <a:t>άξονα.</a:t>
                </a:r>
                <a:r>
                  <a:rPr lang="en-US" sz="1800" dirty="0" smtClean="0"/>
                  <a:t> </a:t>
                </a:r>
                <a:r>
                  <a:rPr lang="el-GR" sz="1800" dirty="0"/>
                  <a:t>Το σωματίδιο υφίσταται επιτάχυνση μόνο στον </a:t>
                </a:r>
                <a:r>
                  <a:rPr lang="en-US" sz="1800" dirty="0"/>
                  <a:t>x-</a:t>
                </a:r>
                <a:r>
                  <a:rPr lang="el-GR" sz="1800" dirty="0"/>
                  <a:t>άξονα ως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=4</m:t>
                    </m:r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.</a:t>
                </a:r>
                <a:br>
                  <a:rPr lang="en-US" sz="1800" dirty="0"/>
                </a:br>
                <a:r>
                  <a:rPr lang="el-GR" sz="1800" dirty="0" smtClean="0"/>
                  <a:t>Γ) Βρείτε τις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συντεταγμένες του σωματιδίου για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κάθε χρονική στιγμή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sz="1800" dirty="0" smtClean="0"/>
                  <a:t>, και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διάνυσμα θέσης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 smtClean="0"/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692" y="1371600"/>
                <a:ext cx="7414708" cy="4178749"/>
              </a:xfrm>
              <a:blipFill>
                <a:blip r:embed="rId3"/>
                <a:stretch>
                  <a:fillRect t="-1168" r="-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78" y="3276600"/>
            <a:ext cx="3846114" cy="19811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87880" y="3351960"/>
              <a:ext cx="6386760" cy="3135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160" y="3343320"/>
                <a:ext cx="6408360" cy="315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66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8426"/>
            <a:ext cx="1981200" cy="5725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337341" cy="472964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 smtClean="0"/>
                  <a:t>:</a:t>
                </a:r>
                <a:endParaRPr lang="el-GR" b="1" u="sng" dirty="0" smtClean="0"/>
              </a:p>
              <a:p>
                <a:pPr lvl="1"/>
                <a:r>
                  <a:rPr lang="el-GR" sz="2000" dirty="0" smtClean="0"/>
                  <a:t>Πετάμε μια μπάλα από την κορυφή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l-GR" sz="2000" dirty="0" smtClean="0"/>
                  <a:t>ενός κτηρίου με αρχική ταχύτητα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l-GR" sz="2000" dirty="0" smtClean="0"/>
                  <a:t> </a:t>
                </a:r>
                <a:r>
                  <a:rPr lang="en-US" sz="2000" dirty="0" smtClean="0"/>
                  <a:t>m/s </a:t>
                </a:r>
                <a:br>
                  <a:rPr lang="en-US" sz="2000" dirty="0" smtClean="0"/>
                </a:br>
                <a:r>
                  <a:rPr lang="el-GR" sz="2000" dirty="0" smtClean="0"/>
                  <a:t>και φορά κατακόρυφα προς τα επάνω.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l-GR" sz="2000" dirty="0" smtClean="0"/>
                  <a:t>Το ύψος του κτηρίου είναι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l-GR" sz="2000" dirty="0" smtClean="0"/>
                  <a:t> </a:t>
                </a:r>
                <a:r>
                  <a:rPr lang="en-US" sz="2000" dirty="0" smtClean="0"/>
                  <a:t>m. </a:t>
                </a:r>
                <a:endParaRPr lang="el-GR" sz="2000" dirty="0"/>
              </a:p>
              <a:p>
                <a:pPr lvl="2"/>
                <a:r>
                  <a:rPr lang="el-GR" sz="1800" dirty="0" smtClean="0"/>
                  <a:t>Α) Θεωρώντας ότι αρχίζουμε να μετράμε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όταν η μπάλα φεύγει από τα χέρια μας,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βρείτε το χρόνο που απαιτείται για να φτάσει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στο μέγιστο ύψος.</a:t>
                </a:r>
              </a:p>
              <a:p>
                <a:pPr lvl="2"/>
                <a:r>
                  <a:rPr lang="el-GR" sz="1800" dirty="0" smtClean="0"/>
                  <a:t>Β) Βρείτε αυτό το μέγιστο ύψος.</a:t>
                </a:r>
              </a:p>
              <a:p>
                <a:pPr lvl="2"/>
                <a:r>
                  <a:rPr lang="el-GR" sz="1800" dirty="0" smtClean="0"/>
                  <a:t>Γ) Βρείτε την ταχύτητα της μπάλας όταν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επιστρέφει στο ύψος που έφυγε από τα χέρια μας.</a:t>
                </a:r>
              </a:p>
              <a:p>
                <a:pPr lvl="2"/>
                <a:r>
                  <a:rPr lang="el-GR" sz="1800" dirty="0" smtClean="0"/>
                  <a:t>Δ) Βρείτε την ταχύτητα και τη θέση της μπάλας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όταν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=5 </m:t>
                    </m:r>
                  </m:oMath>
                </a14:m>
                <a:r>
                  <a:rPr lang="en-US" sz="1800" dirty="0" smtClean="0"/>
                  <a:t>s.</a:t>
                </a:r>
                <a:endParaRPr lang="el-G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337341" cy="4729640"/>
              </a:xfrm>
              <a:blipFill rotWithShape="0">
                <a:blip r:embed="rId4"/>
                <a:stretch>
                  <a:fillRect t="-10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7175520" y="936720"/>
              <a:ext cx="446760" cy="451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5800" y="924480"/>
                <a:ext cx="46548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olded Corner 5"/>
              <p:cNvSpPr/>
              <p:nvPr/>
            </p:nvSpPr>
            <p:spPr>
              <a:xfrm>
                <a:off x="5368636" y="-10055"/>
                <a:ext cx="2819400" cy="1893549"/>
              </a:xfrm>
              <a:prstGeom prst="foldedCorner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Folded Corne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636" y="-10055"/>
                <a:ext cx="2819400" cy="1893549"/>
              </a:xfrm>
              <a:prstGeom prst="foldedCorner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8329320" y="860760"/>
              <a:ext cx="232560" cy="225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18520" y="853920"/>
                <a:ext cx="250200" cy="24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858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99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u="sng" dirty="0" smtClean="0"/>
              <a:t>Παράδειγμα – Λύση:</a:t>
            </a:r>
          </a:p>
          <a:p>
            <a:pPr lvl="1"/>
            <a:r>
              <a:rPr lang="el-GR" sz="1800" dirty="0" smtClean="0"/>
              <a:t>Πετάμε μια μπάλα από την κορυφή </a:t>
            </a: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>ενός κτηρίου με αρχική ταχύτητα 20 </a:t>
            </a:r>
            <a:r>
              <a:rPr lang="en-US" sz="1800" dirty="0" smtClean="0"/>
              <a:t>m/s </a:t>
            </a:r>
            <a:r>
              <a:rPr lang="el-GR" sz="1800" dirty="0" smtClean="0"/>
              <a:t>και φορά κατακόρυφα προς τα επάνω. Το ύψος του κτηρίου είναι 50 </a:t>
            </a:r>
            <a:r>
              <a:rPr lang="en-US" sz="1800" dirty="0" smtClean="0"/>
              <a:t>m. </a:t>
            </a:r>
            <a:endParaRPr lang="el-GR" sz="1800" dirty="0" smtClean="0"/>
          </a:p>
          <a:p>
            <a:pPr lvl="2"/>
            <a:r>
              <a:rPr lang="el-GR" sz="1600" dirty="0" smtClean="0"/>
              <a:t>Α) Θεωρώντας ότι αρχίζουμε να μετράμε όταν η μπάλα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l-GR" sz="1600" dirty="0" smtClean="0"/>
              <a:t>φεύγει από τα χέρια μας, βρείτε το χρόνο που απαιτείται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l-GR" sz="1600" dirty="0" smtClean="0"/>
              <a:t>για να φτάσει στο μέγιστο ύψος.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021920" y="5053320"/>
              <a:ext cx="2286360" cy="438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2560" y="5043960"/>
                <a:ext cx="230508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olded Corner 10"/>
              <p:cNvSpPr/>
              <p:nvPr/>
            </p:nvSpPr>
            <p:spPr>
              <a:xfrm>
                <a:off x="5368636" y="-10055"/>
                <a:ext cx="2819400" cy="1893549"/>
              </a:xfrm>
              <a:prstGeom prst="foldedCorner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Folded Corner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636" y="-10055"/>
                <a:ext cx="2819400" cy="1893549"/>
              </a:xfrm>
              <a:prstGeom prst="foldedCorner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633600" y="132120"/>
              <a:ext cx="8172720" cy="5303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2800" y="123840"/>
                <a:ext cx="8193960" cy="531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97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81861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u="sng" dirty="0"/>
              <a:t>Παράδειγμα – Λύση:</a:t>
            </a:r>
          </a:p>
          <a:p>
            <a:pPr lvl="1"/>
            <a:r>
              <a:rPr lang="el-GR" sz="1800" dirty="0" smtClean="0"/>
              <a:t>Πετάμε μια μπάλα από την κορυφή </a:t>
            </a:r>
            <a:br>
              <a:rPr lang="el-GR" sz="1800" dirty="0" smtClean="0"/>
            </a:br>
            <a:r>
              <a:rPr lang="el-GR" sz="1800" dirty="0" smtClean="0"/>
              <a:t>ενός κτηρίου με αρχική ταχύτητα 20 </a:t>
            </a:r>
            <a:r>
              <a:rPr lang="en-US" sz="1800" dirty="0" smtClean="0"/>
              <a:t>m/s </a:t>
            </a:r>
            <a:r>
              <a:rPr lang="el-GR" sz="1800" dirty="0" smtClean="0"/>
              <a:t>και φορά κατακόρυφα προς τα επάνω. Το ύψος του κτηρίου είναι 50 </a:t>
            </a:r>
            <a:r>
              <a:rPr lang="en-US" sz="1800" dirty="0" smtClean="0"/>
              <a:t>m. </a:t>
            </a:r>
            <a:endParaRPr lang="el-GR" sz="1800" dirty="0" smtClean="0"/>
          </a:p>
          <a:p>
            <a:pPr lvl="2"/>
            <a:r>
              <a:rPr lang="el-GR" sz="1600" dirty="0" smtClean="0"/>
              <a:t>Β) Βρείτε αυτό το μέγιστο ύψος.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Folded Corner 6"/>
              <p:cNvSpPr/>
              <p:nvPr/>
            </p:nvSpPr>
            <p:spPr>
              <a:xfrm>
                <a:off x="5368636" y="-10055"/>
                <a:ext cx="2819400" cy="1893549"/>
              </a:xfrm>
              <a:prstGeom prst="foldedCorner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Folded Corner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636" y="-10055"/>
                <a:ext cx="2819400" cy="1893549"/>
              </a:xfrm>
              <a:prstGeom prst="foldedCorner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53400" y="848160"/>
              <a:ext cx="7977240" cy="5553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680" y="840600"/>
                <a:ext cx="7995960" cy="55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25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u="sng" dirty="0"/>
              <a:t>Παράδειγμα – Λύση:</a:t>
            </a:r>
          </a:p>
          <a:p>
            <a:pPr lvl="1"/>
            <a:r>
              <a:rPr lang="el-GR" sz="1800" dirty="0" smtClean="0"/>
              <a:t>Πετάμε μια μπάλα από την κορυφή </a:t>
            </a:r>
            <a:br>
              <a:rPr lang="el-GR" sz="1800" dirty="0" smtClean="0"/>
            </a:br>
            <a:r>
              <a:rPr lang="el-GR" sz="1800" dirty="0" smtClean="0"/>
              <a:t>ενός κτηρίου με αρχική ταχύτητα 20 </a:t>
            </a:r>
            <a:r>
              <a:rPr lang="en-US" sz="1800" dirty="0" smtClean="0"/>
              <a:t>m/s </a:t>
            </a:r>
            <a:r>
              <a:rPr lang="el-GR" sz="1800" dirty="0" smtClean="0"/>
              <a:t>και φορά κατακόρυφα προς τα επάνω. Το ύψος του κτηρίου είναι 50 </a:t>
            </a:r>
            <a:r>
              <a:rPr lang="en-US" sz="1800" dirty="0" smtClean="0"/>
              <a:t>m. </a:t>
            </a:r>
            <a:endParaRPr lang="el-GR" sz="1800" dirty="0" smtClean="0"/>
          </a:p>
          <a:p>
            <a:pPr lvl="2"/>
            <a:r>
              <a:rPr lang="el-GR" sz="1600" dirty="0" smtClean="0"/>
              <a:t>Γ) Βρείτε την ταχύτητα της μπάλας όταν επιστρέφει στο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l-GR" sz="1600" dirty="0" smtClean="0"/>
              <a:t>ύψος που έφυγε από τα χέρια μας.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olded Corner 5"/>
              <p:cNvSpPr/>
              <p:nvPr/>
            </p:nvSpPr>
            <p:spPr>
              <a:xfrm>
                <a:off x="5368636" y="-10055"/>
                <a:ext cx="2819400" cy="1893549"/>
              </a:xfrm>
              <a:prstGeom prst="foldedCorner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Folded Corne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636" y="-10055"/>
                <a:ext cx="2819400" cy="1893549"/>
              </a:xfrm>
              <a:prstGeom prst="foldedCorner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97680" y="771840"/>
              <a:ext cx="8328240" cy="5904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7600" y="764280"/>
                <a:ext cx="8349120" cy="59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79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1698024" cy="5046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μια Διάσταση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8350" y="1290914"/>
            <a:ext cx="7338508" cy="465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u="sng" dirty="0"/>
              <a:t>Παράδειγμα – Λύση:</a:t>
            </a:r>
          </a:p>
          <a:p>
            <a:pPr lvl="1"/>
            <a:r>
              <a:rPr lang="el-GR" sz="1800" dirty="0" smtClean="0"/>
              <a:t>Πετάμε μια μπάλα από την κορυφή </a:t>
            </a: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 smtClean="0"/>
              <a:t>ενός κτηρίου με αρχική ταχύτητα 20 </a:t>
            </a:r>
            <a:r>
              <a:rPr lang="en-US" sz="1800" dirty="0" smtClean="0"/>
              <a:t>m/s </a:t>
            </a:r>
            <a:r>
              <a:rPr lang="el-GR" sz="1800" dirty="0" smtClean="0"/>
              <a:t>και φορά κατακόρυφα προς τα επάνω. Το ύψος του κτηρίου είναι 50 </a:t>
            </a:r>
            <a:r>
              <a:rPr lang="en-US" sz="1800" dirty="0" smtClean="0"/>
              <a:t>m. </a:t>
            </a:r>
            <a:endParaRPr lang="el-GR" sz="1800" dirty="0" smtClean="0"/>
          </a:p>
          <a:p>
            <a:pPr lvl="2"/>
            <a:r>
              <a:rPr lang="el-GR" sz="1600" dirty="0" smtClean="0"/>
              <a:t>Δ) Βρείτε την ταχύτητα και τη θέση της μπάλας όταν </a:t>
            </a:r>
            <a:r>
              <a:rPr lang="en-US" sz="1600" dirty="0" smtClean="0"/>
              <a:t>t = 5 s.</a:t>
            </a:r>
            <a:endParaRPr lang="el-G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olded Corner 5"/>
              <p:cNvSpPr/>
              <p:nvPr/>
            </p:nvSpPr>
            <p:spPr>
              <a:xfrm>
                <a:off x="5368636" y="-10055"/>
                <a:ext cx="2819400" cy="1893549"/>
              </a:xfrm>
              <a:prstGeom prst="foldedCorner">
                <a:avLst/>
              </a:prstGeom>
              <a:solidFill>
                <a:srgbClr val="FFE5E5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14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l-GR" sz="1400" i="1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marL="52578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Folded Corne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636" y="-10055"/>
                <a:ext cx="2819400" cy="1893549"/>
              </a:xfrm>
              <a:prstGeom prst="foldedCorner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73840" y="692280"/>
              <a:ext cx="8079120" cy="5831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760" y="682920"/>
                <a:ext cx="8099280" cy="58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96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8426"/>
            <a:ext cx="1981200" cy="5725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3"/>
            <a:ext cx="7337341" cy="5203223"/>
          </a:xfrm>
        </p:spPr>
        <p:txBody>
          <a:bodyPr>
            <a:normAutofit/>
          </a:bodyPr>
          <a:lstStyle/>
          <a:p>
            <a:r>
              <a:rPr lang="el-GR" b="1" u="sng" dirty="0" smtClean="0"/>
              <a:t>Παράδειγμα</a:t>
            </a:r>
            <a:r>
              <a:rPr lang="en-US" b="1" u="sng" dirty="0" smtClean="0"/>
              <a:t>:</a:t>
            </a:r>
            <a:endParaRPr lang="el-GR" b="1" u="sng" dirty="0" smtClean="0"/>
          </a:p>
          <a:p>
            <a:pPr lvl="1"/>
            <a:r>
              <a:rPr lang="el-GR" sz="1900" dirty="0" smtClean="0"/>
              <a:t>Πετάμε μια μπάλα από την κορυφή ενός κτηρίου με αρχική ταχύτητα 20 </a:t>
            </a:r>
            <a:r>
              <a:rPr lang="en-US" sz="1900" dirty="0" smtClean="0"/>
              <a:t>m/s </a:t>
            </a:r>
            <a:r>
              <a:rPr lang="el-GR" sz="1900" dirty="0" smtClean="0"/>
              <a:t>και φορά κατακόρυφα προς τα άνω.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l-GR" sz="1900" dirty="0" smtClean="0"/>
              <a:t>Το ύψος του κτηρίου είναι 50 </a:t>
            </a:r>
            <a:r>
              <a:rPr lang="en-US" sz="1900" dirty="0" smtClean="0"/>
              <a:t>m. </a:t>
            </a:r>
            <a:endParaRPr lang="el-GR" sz="1900" dirty="0"/>
          </a:p>
          <a:p>
            <a:pPr lvl="2"/>
            <a:r>
              <a:rPr lang="el-GR" sz="1600" dirty="0" smtClean="0"/>
              <a:t>Α) Θεωρώντας ότι αρχίζουμε να μετράμε όταν η μπάλα </a:t>
            </a:r>
            <a:br>
              <a:rPr lang="el-GR" sz="1600" dirty="0" smtClean="0"/>
            </a:br>
            <a:r>
              <a:rPr lang="el-GR" sz="1600" dirty="0" smtClean="0"/>
              <a:t>φεύγει από τα χέρια μας, βρείτε το χρόνο που απαιτείται για να </a:t>
            </a:r>
            <a:br>
              <a:rPr lang="el-GR" sz="1600" dirty="0" smtClean="0"/>
            </a:br>
            <a:r>
              <a:rPr lang="el-GR" sz="1600" dirty="0" smtClean="0"/>
              <a:t>φτάσει στο μέγιστο ύψος.</a:t>
            </a:r>
          </a:p>
          <a:p>
            <a:pPr lvl="2"/>
            <a:r>
              <a:rPr lang="el-GR" sz="1600" dirty="0" smtClean="0"/>
              <a:t>Β) Βρείτε αυτό το μέγιστο ύψος.</a:t>
            </a:r>
          </a:p>
          <a:p>
            <a:pPr lvl="2"/>
            <a:r>
              <a:rPr lang="el-GR" sz="1600" dirty="0" smtClean="0"/>
              <a:t>Γ) Βρείτε την ταχύτητα της μπάλας όταν επιστρέφει στο ύψος που </a:t>
            </a:r>
            <a:br>
              <a:rPr lang="el-GR" sz="1600" dirty="0" smtClean="0"/>
            </a:br>
            <a:r>
              <a:rPr lang="el-GR" sz="1600" dirty="0" smtClean="0"/>
              <a:t>έφυγε από τα χέρια μας.</a:t>
            </a:r>
          </a:p>
          <a:p>
            <a:pPr lvl="2"/>
            <a:r>
              <a:rPr lang="el-GR" sz="1600" dirty="0" smtClean="0"/>
              <a:t>Δ) Βρείτε την ταχύτητα και τη θέση της μπάλας όταν </a:t>
            </a:r>
            <a:r>
              <a:rPr lang="en-US" sz="1600" dirty="0" smtClean="0"/>
              <a:t>t = 5 s.</a:t>
            </a:r>
            <a:endParaRPr lang="el-GR" sz="1600" dirty="0" smtClean="0"/>
          </a:p>
          <a:p>
            <a:pPr lvl="2"/>
            <a:endParaRPr lang="el-GR" sz="1800" dirty="0"/>
          </a:p>
        </p:txBody>
      </p:sp>
      <p:sp>
        <p:nvSpPr>
          <p:cNvPr id="6" name="Rectangle 5"/>
          <p:cNvSpPr/>
          <p:nvPr/>
        </p:nvSpPr>
        <p:spPr>
          <a:xfrm>
            <a:off x="1219200" y="4876800"/>
            <a:ext cx="60198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33400" y="4862887"/>
            <a:ext cx="7058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 indent="0">
              <a:buNone/>
            </a:pP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Εξάσκηση: </a:t>
            </a:r>
            <a:b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α) Λύστε τα Γ, Δ, με διαφορετικές αρχικές θέσεις.</a:t>
            </a:r>
          </a:p>
          <a:p>
            <a:pPr marL="685800" lvl="2" indent="0">
              <a:buNone/>
            </a:pP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β) Λύστε ξανά τα ερωτήματα Γ, Δ, υποθέτοντας ότι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= 0 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</a:t>
            </a:r>
            <a:b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σώμα βρίσκεται στη θέση Β! </a:t>
            </a:r>
            <a:endParaRPr lang="el-GR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lvl="2" indent="0">
              <a:buNone/>
            </a:pPr>
            <a:r>
              <a:rPr lang="el-G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πρέπει να βρείτε τα ίδια αποτελέσματα)!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58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9813" y="2708043"/>
            <a:ext cx="3313355" cy="1702160"/>
          </a:xfrm>
        </p:spPr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Κίνηση σε Δυο Διαστάσεις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05000"/>
            <a:ext cx="4124463" cy="295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97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2610</TotalTime>
  <Words>812</Words>
  <Application>Microsoft Office PowerPoint</Application>
  <PresentationFormat>On-screen Show (4:3)</PresentationFormat>
  <Paragraphs>217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Κίνηση σε μια Διάσταση (review…)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Φυσική για Μηχανικούς</vt:lpstr>
      <vt:lpstr>Φυσική για Μηχανικούς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Kafentzis Georgios</cp:lastModifiedBy>
  <cp:revision>409</cp:revision>
  <dcterms:created xsi:type="dcterms:W3CDTF">2006-08-16T00:00:00Z</dcterms:created>
  <dcterms:modified xsi:type="dcterms:W3CDTF">2020-10-08T09:42:16Z</dcterms:modified>
  <cp:contentStatus/>
</cp:coreProperties>
</file>